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presentation.xml" ContentType="application/vnd.openxmlformats-officedocument.presentationml.presentation.main+xml"/>
  <Override PartName="/ppt/slideMasters/_rels/slideMaster4.xml.rels" ContentType="application/vnd.openxmlformats-package.relationships+xml"/>
  <Override PartName="/ppt/slideMasters/_rels/slideMaster1.xml.rels" ContentType="application/vnd.openxmlformats-package.relationships+xml"/>
  <Override PartName="/ppt/slideMasters/_rels/slideMaster3.xml.rels" ContentType="application/vnd.openxmlformats-package.relationships+xml"/>
  <Override PartName="/ppt/slideMasters/_rels/slideMaster2.xml.rels" ContentType="application/vnd.openxmlformats-package.relationship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4.xml" ContentType="application/vnd.openxmlformats-officedocument.presentationml.notesSlide+xml"/>
  <Override PartName="/ppt/notesSlides/notesSlide10.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_rels/notesSlide17.xml.rels" ContentType="application/vnd.openxmlformats-package.relationships+xml"/>
  <Override PartName="/ppt/notesSlides/_rels/notesSlide4.xml.rels" ContentType="application/vnd.openxmlformats-package.relationships+xml"/>
  <Override PartName="/ppt/notesSlides/_rels/notesSlide16.xml.rels" ContentType="application/vnd.openxmlformats-package.relationships+xml"/>
  <Override PartName="/ppt/notesSlides/_rels/notesSlide10.xml.rels" ContentType="application/vnd.openxmlformats-package.relationships+xml"/>
  <Override PartName="/ppt/notesSlides/_rels/notesSlide15.xml.rels" ContentType="application/vnd.openxmlformats-package.relationships+xml"/>
  <Override PartName="/ppt/notesSlides/_rels/notesSlide9.xml.rels" ContentType="application/vnd.openxmlformats-package.relationships+xml"/>
  <Override PartName="/ppt/notesSlides/_rels/notesSlide6.xml.rels" ContentType="application/vnd.openxmlformats-package.relationships+xml"/>
  <Override PartName="/ppt/notesSlides/_rels/notesSlide8.xml.rels" ContentType="application/vnd.openxmlformats-package.relationships+xml"/>
  <Override PartName="/ppt/notesSlides/_rels/notesSlide2.xml.rels" ContentType="application/vnd.openxmlformats-package.relationships+xml"/>
  <Override PartName="/ppt/notesSlides/_rels/notesSlide5.xml.rels" ContentType="application/vnd.openxmlformats-package.relationships+xml"/>
  <Override PartName="/ppt/notesSlides/_rels/notesSlide1.xml.rels" ContentType="application/vnd.openxmlformats-package.relationships+xml"/>
  <Override PartName="/ppt/notesSlides/notesSlide17.xml" ContentType="application/vnd.openxmlformats-officedocument.presentationml.notesSlide+xml"/>
  <Override PartName="/ppt/_rels/presentation.xml.rels" ContentType="application/vnd.openxmlformats-package.relationships+xml"/>
  <Override PartName="/ppt/slideLayouts/_rels/slideLayout5.xml.rels" ContentType="application/vnd.openxmlformats-package.relationships+xml"/>
  <Override PartName="/ppt/slideLayouts/_rels/slideLayout25.xml.rels" ContentType="application/vnd.openxmlformats-package.relationships+xml"/>
  <Override PartName="/ppt/slideLayouts/_rels/slideLayout10.xml.rels" ContentType="application/vnd.openxmlformats-package.relationships+xml"/>
  <Override PartName="/ppt/slideLayouts/_rels/slideLayout32.xml.rels" ContentType="application/vnd.openxmlformats-package.relationships+xml"/>
  <Override PartName="/ppt/slideLayouts/_rels/slideLayout16.xml.rels" ContentType="application/vnd.openxmlformats-package.relationships+xml"/>
  <Override PartName="/ppt/slideLayouts/_rels/slideLayout47.xml.rels" ContentType="application/vnd.openxmlformats-package.relationships+xml"/>
  <Override PartName="/ppt/slideLayouts/_rels/slideLayout26.xml.rels" ContentType="application/vnd.openxmlformats-package.relationships+xml"/>
  <Override PartName="/ppt/slideLayouts/_rels/slideLayout11.xml.rels" ContentType="application/vnd.openxmlformats-package.relationships+xml"/>
  <Override PartName="/ppt/slideLayouts/_rels/slideLayout17.xml.rels" ContentType="application/vnd.openxmlformats-package.relationships+xml"/>
  <Override PartName="/ppt/slideLayouts/_rels/slideLayout12.xml.rels" ContentType="application/vnd.openxmlformats-package.relationships+xml"/>
  <Override PartName="/ppt/slideLayouts/_rels/slideLayout18.xml.rels" ContentType="application/vnd.openxmlformats-package.relationships+xml"/>
  <Override PartName="/ppt/slideLayouts/_rels/slideLayout13.xml.rels" ContentType="application/vnd.openxmlformats-package.relationships+xml"/>
  <Override PartName="/ppt/slideLayouts/_rels/slideLayout19.xml.rels" ContentType="application/vnd.openxmlformats-package.relationships+xml"/>
  <Override PartName="/ppt/slideLayouts/_rels/slideLayout31.xml.rels" ContentType="application/vnd.openxmlformats-package.relationships+xml"/>
  <Override PartName="/ppt/slideLayouts/_rels/slideLayout24.xml.rels" ContentType="application/vnd.openxmlformats-package.relationships+xml"/>
  <Override PartName="/ppt/slideLayouts/_rels/slideLayout15.xml.rels" ContentType="application/vnd.openxmlformats-package.relationships+xml"/>
  <Override PartName="/ppt/slideLayouts/_rels/slideLayout6.xml.rels" ContentType="application/vnd.openxmlformats-package.relationships+xml"/>
  <Override PartName="/ppt/slideLayouts/_rels/slideLayout42.xml.rels" ContentType="application/vnd.openxmlformats-package.relationships+xml"/>
  <Override PartName="/ppt/slideLayouts/_rels/slideLayout35.xml.rels" ContentType="application/vnd.openxmlformats-package.relationships+xml"/>
  <Override PartName="/ppt/slideLayouts/_rels/slideLayout20.xml.rels" ContentType="application/vnd.openxmlformats-package.relationships+xml"/>
  <Override PartName="/ppt/slideLayouts/_rels/slideLayout41.xml.rels" ContentType="application/vnd.openxmlformats-package.relationships+xml"/>
  <Override PartName="/ppt/slideLayouts/_rels/slideLayout34.xml.rels" ContentType="application/vnd.openxmlformats-package.relationships+xml"/>
  <Override PartName="/ppt/slideLayouts/_rels/slideLayout4.xml.rels" ContentType="application/vnd.openxmlformats-package.relationships+xml"/>
  <Override PartName="/ppt/slideLayouts/_rels/slideLayout3.xml.rels" ContentType="application/vnd.openxmlformats-package.relationships+xml"/>
  <Override PartName="/ppt/slideLayouts/_rels/slideLayout9.xml.rels" ContentType="application/vnd.openxmlformats-package.relationships+xml"/>
  <Override PartName="/ppt/slideLayouts/_rels/slideLayout2.xml.rels" ContentType="application/vnd.openxmlformats-package.relationships+xml"/>
  <Override PartName="/ppt/slideLayouts/_rels/slideLayout8.xml.rels" ContentType="application/vnd.openxmlformats-package.relationships+xml"/>
  <Override PartName="/ppt/slideLayouts/_rels/slideLayout36.xml.rels" ContentType="application/vnd.openxmlformats-package.relationships+xml"/>
  <Override PartName="/ppt/slideLayouts/_rels/slideLayout21.xml.rels" ContentType="application/vnd.openxmlformats-package.relationships+xml"/>
  <Override PartName="/ppt/slideLayouts/_rels/slideLayout43.xml.rels" ContentType="application/vnd.openxmlformats-package.relationships+xml"/>
  <Override PartName="/ppt/slideLayouts/_rels/slideLayout27.xml.rels" ContentType="application/vnd.openxmlformats-package.relationships+xml"/>
  <Override PartName="/ppt/slideLayouts/_rels/slideLayout23.xml.rels" ContentType="application/vnd.openxmlformats-package.relationships+xml"/>
  <Override PartName="/ppt/slideLayouts/_rels/slideLayout38.xml.rels" ContentType="application/vnd.openxmlformats-package.relationships+xml"/>
  <Override PartName="/ppt/slideLayouts/_rels/slideLayout29.xml.rels" ContentType="application/vnd.openxmlformats-package.relationships+xml"/>
  <Override PartName="/ppt/slideLayouts/_rels/slideLayout14.xml.rels" ContentType="application/vnd.openxmlformats-package.relationships+xml"/>
  <Override PartName="/ppt/slideLayouts/_rels/slideLayout45.xml.rels" ContentType="application/vnd.openxmlformats-package.relationships+xml"/>
  <Override PartName="/ppt/slideLayouts/_rels/slideLayout30.xml.rels" ContentType="application/vnd.openxmlformats-package.relationships+xml"/>
  <Override PartName="/ppt/slideLayouts/_rels/slideLayout1.xml.rels" ContentType="application/vnd.openxmlformats-package.relationships+xml"/>
  <Override PartName="/ppt/slideLayouts/_rels/slideLayout7.xml.rels" ContentType="application/vnd.openxmlformats-package.relationships+xml"/>
  <Override PartName="/ppt/slideLayouts/_rels/slideLayout22.xml.rels" ContentType="application/vnd.openxmlformats-package.relationships+xml"/>
  <Override PartName="/ppt/slideLayouts/_rels/slideLayout37.xml.rels" ContentType="application/vnd.openxmlformats-package.relationships+xml"/>
  <Override PartName="/ppt/slideLayouts/_rels/slideLayout28.xml.rels" ContentType="application/vnd.openxmlformats-package.relationships+xml"/>
  <Override PartName="/ppt/slideLayouts/_rels/slideLayout44.xml.rels" ContentType="application/vnd.openxmlformats-package.relationships+xml"/>
  <Override PartName="/ppt/slideLayouts/_rels/slideLayout46.xml.rels" ContentType="application/vnd.openxmlformats-package.relationships+xml"/>
  <Override PartName="/ppt/slideLayouts/_rels/slideLayout48.xml.rels" ContentType="application/vnd.openxmlformats-package.relationships+xml"/>
  <Override PartName="/ppt/slideLayouts/_rels/slideLayout33.xml.rels" ContentType="application/vnd.openxmlformats-package.relationships+xml"/>
  <Override PartName="/ppt/slideLayouts/_rels/slideLayout40.xml.rels" ContentType="application/vnd.openxmlformats-package.relationships+xml"/>
  <Override PartName="/ppt/slideLayouts/_rels/slideLayout39.xml.rels" ContentType="application/vnd.openxmlformats-package.relationships+xml"/>
  <Override PartName="/ppt/slideLayouts/slideLayout29.xml" ContentType="application/vnd.openxmlformats-officedocument.presentationml.slideLayout+xml"/>
  <Override PartName="/ppt/slideLayouts/slideLayout9.xml" ContentType="application/vnd.openxmlformats-officedocument.presentationml.slideLayout+xml"/>
  <Override PartName="/ppt/slideLayouts/slideLayout28.xml" ContentType="application/vnd.openxmlformats-officedocument.presentationml.slideLayout+xml"/>
  <Override PartName="/ppt/slideLayouts/slideLayout8.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7.xml" ContentType="application/vnd.openxmlformats-officedocument.presentationml.slideLayout+xml"/>
  <Override PartName="/ppt/slideLayouts/slideLayout1.xml" ContentType="application/vnd.openxmlformats-officedocument.presentationml.slideLayout+xml"/>
  <Override PartName="/ppt/slideLayouts/slideLayout21.xml" ContentType="application/vnd.openxmlformats-officedocument.presentationml.slideLayout+xml"/>
  <Override PartName="/ppt/slideLayouts/slideLayout20.xml" ContentType="application/vnd.openxmlformats-officedocument.presentationml.slideLayout+xml"/>
  <Override PartName="/ppt/slideLayouts/slideLayout18.xml" ContentType="application/vnd.openxmlformats-officedocument.presentationml.slideLayout+xml"/>
  <Override PartName="/ppt/slideLayouts/slideLayout2.xml" ContentType="application/vnd.openxmlformats-officedocument.presentationml.slideLayout+xml"/>
  <Override PartName="/ppt/slideLayouts/slideLayout22.xml" ContentType="application/vnd.openxmlformats-officedocument.presentationml.slideLayout+xml"/>
  <Override PartName="/ppt/slideLayouts/slideLayout19.xml" ContentType="application/vnd.openxmlformats-officedocument.presentationml.slideLayout+xml"/>
  <Override PartName="/ppt/slideLayouts/slideLayout3.xml" ContentType="application/vnd.openxmlformats-officedocument.presentationml.slideLayout+xml"/>
  <Override PartName="/ppt/slideLayouts/slideLayout23.xml" ContentType="application/vnd.openxmlformats-officedocument.presentationml.slideLayout+xml"/>
  <Override PartName="/ppt/slideLayouts/slideLayout4.xml" ContentType="application/vnd.openxmlformats-officedocument.presentationml.slideLayout+xml"/>
  <Override PartName="/ppt/slideLayouts/slideLayout2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40.xml" ContentType="application/vnd.openxmlformats-officedocument.presentationml.slideLayout+xml"/>
  <Override PartName="/ppt/slideLayouts/slideLayout39.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34.xml" ContentType="application/vnd.openxmlformats-officedocument.presentationml.slideLayout+xml"/>
  <Override PartName="/ppt/slideLayouts/slideLayout46.xml" ContentType="application/vnd.openxmlformats-officedocument.presentationml.slideLayout+xml"/>
  <Override PartName="/ppt/slideLayouts/slideLayout33.xml" ContentType="application/vnd.openxmlformats-officedocument.presentationml.slideLayout+xml"/>
  <Override PartName="/ppt/slideLayouts/slideLayout32.xml" ContentType="application/vnd.openxmlformats-officedocument.presentationml.slideLayout+xml"/>
  <Override PartName="/ppt/slideLayouts/slideLayout31.xml" ContentType="application/vnd.openxmlformats-officedocument.presentationml.slideLayout+xml"/>
  <Override PartName="/ppt/slideLayouts/slideLayout30.xml" ContentType="application/vnd.openxmlformats-officedocument.presentationml.slideLayout+xml"/>
  <Override PartName="/ppt/slideLayouts/slideLayout13.xml" ContentType="application/vnd.openxmlformats-officedocument.presentationml.slideLayout+xml"/>
  <Override PartName="/ppt/slideLayouts/slideLayout11.xml" ContentType="application/vnd.openxmlformats-officedocument.presentationml.slideLayout+xml"/>
  <Override PartName="/ppt/slideLayouts/slideLayout48.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slideLayouts/slideLayout47.xml" ContentType="application/vnd.openxmlformats-officedocument.presentationml.slideLayout+xml"/>
  <Override PartName="/ppt/slideLayouts/slideLayout27.xml" ContentType="application/vnd.openxmlformats-officedocument.presentationml.slideLayout+xml"/>
  <Override PartName="/ppt/slideLayouts/slideLayout7.xml" ContentType="application/vnd.openxmlformats-officedocument.presentationml.slideLayout+xml"/>
  <Override PartName="/ppt/slideLayouts/slideLayout26.xml" ContentType="application/vnd.openxmlformats-officedocument.presentationml.slideLayout+xml"/>
  <Override PartName="/ppt/slideLayouts/slideLayout6.xml" ContentType="application/vnd.openxmlformats-officedocument.presentationml.slideLayout+xml"/>
  <Override PartName="/ppt/slideLayouts/slideLayout25.xml" ContentType="application/vnd.openxmlformats-officedocument.presentationml.slideLayout+xml"/>
  <Override PartName="/ppt/slideLayouts/slideLayout5.xml" ContentType="application/vnd.openxmlformats-officedocument.presentationml.slideLayout+xml"/>
  <Override PartName="/ppt/media/image255.png" ContentType="image/png"/>
  <Override PartName="/ppt/media/image91.jpeg" ContentType="image/jpeg"/>
  <Override PartName="/ppt/media/image252.png" ContentType="image/png"/>
  <Override PartName="/ppt/media/image245.png" ContentType="image/png"/>
  <Override PartName="/ppt/media/image242.png" ContentType="image/png"/>
  <Override PartName="/ppt/media/image231.png" ContentType="image/png"/>
  <Override PartName="/ppt/media/image187.jpeg" ContentType="image/jpeg"/>
  <Override PartName="/ppt/media/image216.jpeg" ContentType="image/jpeg"/>
  <Override PartName="/ppt/media/image10.png" ContentType="image/png"/>
  <Override PartName="/ppt/media/image214.jpeg" ContentType="image/jpeg"/>
  <Override PartName="/ppt/media/image209.jpeg" ContentType="image/jpeg"/>
  <Override PartName="/ppt/media/image208.jpeg" ContentType="image/jpeg"/>
  <Override PartName="/ppt/media/image207.png" ContentType="image/png"/>
  <Override PartName="/ppt/media/image199.jpeg" ContentType="image/jpeg"/>
  <Override PartName="/ppt/media/image198.jpeg" ContentType="image/jpeg"/>
  <Override PartName="/ppt/media/image197.jpeg" ContentType="image/jpeg"/>
  <Override PartName="/ppt/media/image196.png" ContentType="image/png"/>
  <Override PartName="/ppt/media/image194.jpeg" ContentType="image/jpeg"/>
  <Override PartName="/ppt/media/image171.gif" ContentType="image/gif"/>
  <Override PartName="/ppt/media/image193.jpeg" ContentType="image/jpeg"/>
  <Override PartName="/ppt/media/image99.jpeg" ContentType="image/jpeg"/>
  <Override PartName="/ppt/media/image183.jpeg" ContentType="image/jpeg"/>
  <Override PartName="/ppt/media/image179.png" ContentType="image/png"/>
  <Override PartName="/ppt/media/image250.png" ContentType="image/png"/>
  <Override PartName="/ppt/media/image178.jpeg" ContentType="image/jpeg"/>
  <Override PartName="/ppt/media/image177.jpeg" ContentType="image/jpeg"/>
  <Override PartName="/ppt/media/image176.jpeg" ContentType="image/jpeg"/>
  <Override PartName="/ppt/media/image220.png" ContentType="image/png"/>
  <Override PartName="/ppt/media/image175.jpeg" ContentType="image/jpeg"/>
  <Override PartName="/ppt/media/image147.gif" ContentType="image/gif"/>
  <Override PartName="/ppt/media/image37.jpeg" ContentType="image/jpeg"/>
  <Override PartName="/ppt/media/image173.jpeg" ContentType="image/jpeg"/>
  <Override PartName="/ppt/media/image172.jpeg" ContentType="image/jpeg"/>
  <Override PartName="/ppt/media/image170.jpeg" ContentType="image/jpeg"/>
  <Override PartName="/ppt/media/image168.jpeg" ContentType="image/jpeg"/>
  <Override PartName="/ppt/media/image167.jpeg" ContentType="image/jpeg"/>
  <Override PartName="/ppt/media/image166.jpeg" ContentType="image/jpeg"/>
  <Override PartName="/ppt/media/image164.jpeg" ContentType="image/jpeg"/>
  <Override PartName="/ppt/media/image163.jpeg" ContentType="image/jpeg"/>
  <Override PartName="/ppt/media/image69.jpeg" ContentType="image/jpeg"/>
  <Override PartName="/ppt/media/image162.jpeg" ContentType="image/jpeg"/>
  <Override PartName="/ppt/media/image68.jpeg" ContentType="image/jpeg"/>
  <Override PartName="/ppt/media/image161.jpeg" ContentType="image/jpeg"/>
  <Override PartName="/ppt/media/image67.jpeg" ContentType="image/jpeg"/>
  <Override PartName="/ppt/media/image160.jpeg" ContentType="image/jpeg"/>
  <Override PartName="/ppt/media/image66.jpeg" ContentType="image/jpeg"/>
  <Override PartName="/ppt/media/image158.jpeg" ContentType="image/jpeg"/>
  <Override PartName="/ppt/media/image244.png" ContentType="image/png"/>
  <Override PartName="/ppt/media/image157.jpeg" ContentType="image/jpeg"/>
  <Override PartName="/ppt/media/image156.jpeg" ContentType="image/jpeg"/>
  <Override PartName="/ppt/media/image154.jpeg" ContentType="image/jpeg"/>
  <Override PartName="/ppt/media/image153.jpeg" ContentType="image/jpeg"/>
  <Override PartName="/ppt/media/image152.jpeg" ContentType="image/jpeg"/>
  <Override PartName="/ppt/media/image151.jpeg" ContentType="image/jpeg"/>
  <Override PartName="/ppt/media/image237.png" ContentType="image/png"/>
  <Override PartName="/ppt/media/image211.jpeg" ContentType="image/jpeg"/>
  <Override PartName="/ppt/media/image41.jpeg" ContentType="image/jpeg"/>
  <Override PartName="/ppt/media/image16.jpeg" ContentType="image/jpeg"/>
  <Override PartName="/ppt/media/image110.jpeg" ContentType="image/jpeg"/>
  <Override PartName="/ppt/media/image19.png" ContentType="image/png"/>
  <Override PartName="/ppt/media/image190.jpeg" ContentType="image/jpeg"/>
  <Override PartName="/ppt/media/image96.jpeg" ContentType="image/jpeg"/>
  <Override PartName="/ppt/media/image266.jpeg" ContentType="image/jpeg"/>
  <Override PartName="/ppt/media/image232.jpeg" ContentType="image/jpeg"/>
  <Override PartName="/ppt/media/image62.jpeg" ContentType="image/jpeg"/>
  <Override PartName="/ppt/media/image182.jpeg" ContentType="image/jpeg"/>
  <Override PartName="/ppt/media/image20.jpeg" ContentType="image/jpeg"/>
  <Override PartName="/ppt/media/image109.jpeg" ContentType="image/jpeg"/>
  <Override PartName="/ppt/media/image116.jpeg" ContentType="image/jpeg"/>
  <Override PartName="/ppt/media/image302.jpeg" ContentType="image/jpeg"/>
  <Override PartName="/ppt/media/image120.jpeg" ContentType="image/jpeg"/>
  <Override PartName="/ppt/media/image219.gif" ContentType="image/gif"/>
  <Override PartName="/ppt/media/image201.jpeg" ContentType="image/jpeg"/>
  <Override PartName="/ppt/media/image31.jpeg" ContentType="image/jpeg"/>
  <Override PartName="/ppt/media/image145.jpeg" ContentType="image/jpeg"/>
  <Override PartName="/ppt/media/image21.gif" ContentType="image/gif"/>
  <Override PartName="/ppt/media/image23.jpeg" ContentType="image/jpeg"/>
  <Override PartName="/ppt/media/image185.jpeg" ContentType="image/jpeg"/>
  <Override PartName="/ppt/media/image82.jpeg" ContentType="image/jpeg"/>
  <Override PartName="/ppt/media/image261.png" ContentType="image/png"/>
  <Override PartName="/ppt/media/image102.jpeg" ContentType="image/jpeg"/>
  <Override PartName="/ppt/media/image119.jpeg" ContentType="image/jpeg"/>
  <Override PartName="/ppt/media/image192.jpeg" ContentType="image/jpeg"/>
  <Override PartName="/ppt/media/image24.jpeg" ContentType="image/jpeg"/>
  <Override PartName="/ppt/media/image186.jpeg" ContentType="image/jpeg"/>
  <Override PartName="/ppt/media/image83.jpeg" ContentType="image/jpeg"/>
  <Override PartName="/ppt/media/image248.png" ContentType="image/png"/>
  <Override PartName="/ppt/media/image105.jpeg" ContentType="image/jpeg"/>
  <Override PartName="/ppt/media/image26.jpeg" ContentType="image/jpeg"/>
  <Override PartName="/ppt/media/image188.jpeg" ContentType="image/jpeg"/>
  <Override PartName="/ppt/media/image85.jpeg" ContentType="image/jpeg"/>
  <Override PartName="/ppt/media/image118.jpeg" ContentType="image/jpeg"/>
  <Override PartName="/ppt/media/image29.png" ContentType="image/png"/>
  <Override PartName="/ppt/media/image254.png" ContentType="image/png"/>
  <Override PartName="/ppt/media/image159.jpeg" ContentType="image/jpeg"/>
  <Override PartName="/ppt/media/image70.jpeg" ContentType="image/jpeg"/>
  <Override PartName="/ppt/media/image63.jpeg" ContentType="image/jpeg"/>
  <Override PartName="/ppt/media/image264.png" ContentType="image/png"/>
  <Override PartName="/ppt/media/image233.jpeg" ContentType="image/jpeg"/>
  <Override PartName="/ppt/media/image60.jpeg" ContentType="image/jpeg"/>
  <Override PartName="/ppt/media/image77.jpeg" ContentType="image/jpeg"/>
  <Override PartName="/ppt/media/image236.jpeg" ContentType="image/jpeg"/>
  <Override PartName="/ppt/media/image246.png" ContentType="image/png"/>
  <Override PartName="/ppt/media/image238.jpeg" ContentType="image/jpeg"/>
  <Override PartName="/ppt/media/image61.jpeg" ContentType="image/jpeg"/>
  <Override PartName="/ppt/media/image78.jpeg" ContentType="image/jpeg"/>
  <Override PartName="/ppt/media/image79.jpeg" ContentType="image/jpeg"/>
  <Override PartName="/ppt/media/image239.jpeg" ContentType="image/jpeg"/>
  <Override PartName="/ppt/media/image256.png" ContentType="image/png"/>
  <Override PartName="/ppt/media/image14.jpeg" ContentType="image/jpeg"/>
  <Override PartName="/ppt/media/image240.jpeg" ContentType="image/jpeg"/>
  <Override PartName="/ppt/media/image106.gif" ContentType="image/gif"/>
  <Override PartName="/ppt/media/image169.jpeg" ContentType="image/jpeg"/>
  <Override PartName="/ppt/media/image15.jpeg" ContentType="image/jpeg"/>
  <Override PartName="/ppt/media/image241.jpeg" ContentType="image/jpeg"/>
  <Override PartName="/ppt/media/image71.jpeg" ContentType="image/jpeg"/>
  <Override PartName="/ppt/media/image234.jpeg" ContentType="image/jpeg"/>
  <Override PartName="/ppt/media/image74.jpeg" ContentType="image/jpeg"/>
  <Override PartName="/ppt/media/image80.jpeg" ContentType="image/jpeg"/>
  <Override PartName="/ppt/media/image100.jpeg" ContentType="image/jpeg"/>
  <Override PartName="/ppt/media/image93.jpeg" ContentType="image/jpeg"/>
  <Override PartName="/ppt/media/image263.jpeg" ContentType="image/jpeg"/>
  <Override PartName="/ppt/media/image275.jpeg" ContentType="image/jpeg"/>
  <Override PartName="/ppt/media/image291.jpeg" ContentType="image/jpeg"/>
  <Override PartName="/ppt/media/image130.gif" ContentType="image/gif"/>
  <Override PartName="/ppt/media/image218.jpeg" ContentType="image/jpeg"/>
  <Override PartName="/ppt/media/image125.gif" ContentType="image/gif"/>
  <Override PartName="/ppt/media/image280.png" ContentType="image/png"/>
  <Override PartName="/ppt/media/image292.jpeg" ContentType="image/jpeg"/>
  <Override PartName="/ppt/media/image249.png" ContentType="image/png"/>
  <Override PartName="/ppt/media/image265.jpeg" ContentType="image/jpeg"/>
  <Override PartName="/ppt/media/image95.jpeg" ContentType="image/jpeg"/>
  <Override PartName="/ppt/media/image274.jpeg" ContentType="image/jpeg"/>
  <Override PartName="/ppt/media/image290.jpeg" ContentType="image/jpeg"/>
  <Override PartName="/ppt/media/image217.jpeg" ContentType="image/jpeg"/>
  <Override PartName="/ppt/media/image260.png" ContentType="image/png"/>
  <Override PartName="/ppt/media/image272.png" ContentType="image/png"/>
  <Override PartName="/ppt/media/image289.jpeg" ContentType="image/jpeg"/>
  <Override PartName="/ppt/media/image284.jpeg" ContentType="image/jpeg"/>
  <Override PartName="/ppt/media/image306.jpeg" ContentType="image/jpeg"/>
  <Override PartName="/ppt/media/image298.jpeg" ContentType="image/jpeg"/>
  <Override PartName="/ppt/media/image273.jpeg" ContentType="image/jpeg"/>
  <Override PartName="/ppt/media/image288.jpeg" ContentType="image/jpeg"/>
  <Override PartName="/ppt/media/image311.jpeg" ContentType="image/jpeg"/>
  <Override PartName="/ppt/media/image121.jpeg" ContentType="image/jpeg"/>
  <Override PartName="/ppt/media/image297.jpeg" ContentType="image/jpeg"/>
  <Override PartName="/ppt/media/image305.jpeg" ContentType="image/jpeg"/>
  <Override PartName="/ppt/media/image230.jpeg" ContentType="image/jpeg"/>
  <Override PartName="/ppt/media/image309.jpeg" ContentType="image/jpeg"/>
  <Override PartName="/ppt/media/image287.jpeg" ContentType="image/jpeg"/>
  <Override PartName="/ppt/media/image203.png" ContentType="image/png"/>
  <Override PartName="/ppt/media/image267.jpeg" ContentType="image/jpeg"/>
  <Override PartName="/ppt/media/image191.jpeg" ContentType="image/jpeg"/>
  <Override PartName="/ppt/media/image97.jpeg" ContentType="image/jpeg"/>
  <Override PartName="/ppt/media/image127.jpeg" ContentType="image/jpeg"/>
  <Override PartName="/ppt/media/image282.jpeg" ContentType="image/jpeg"/>
  <Override PartName="/ppt/media/image299.jpeg" ContentType="image/jpeg"/>
  <Override PartName="/ppt/media/image307.jpeg" ContentType="image/jpeg"/>
  <Override PartName="/ppt/media/image304.jpeg" ContentType="image/jpeg"/>
  <Override PartName="/ppt/media/image296.jpeg" ContentType="image/jpeg"/>
  <Override PartName="/ppt/media/image269.jpeg" ContentType="image/jpeg"/>
  <Override PartName="/ppt/media/image286.jpeg" ContentType="image/jpeg"/>
  <Override PartName="/ppt/media/image281.jpeg" ContentType="image/jpeg"/>
  <Override PartName="/ppt/media/image303.jpeg" ContentType="image/jpeg"/>
  <Override PartName="/ppt/media/image295.jpeg" ContentType="image/jpeg"/>
  <Override PartName="/ppt/media/image270.jpeg" ContentType="image/jpeg"/>
  <Override PartName="/ppt/media/image27.jpeg" ContentType="image/jpeg"/>
  <Override PartName="/ppt/media/image294.jpeg" ContentType="image/jpeg"/>
  <Override PartName="/ppt/media/image293.jpeg" ContentType="image/jpeg"/>
  <Override PartName="/ppt/media/image259.png" ContentType="image/png"/>
  <Override PartName="/ppt/media/image262.png" ContentType="image/png"/>
  <Override PartName="/ppt/media/image258.png" ContentType="image/png"/>
  <Override PartName="/ppt/media/image126.jpeg" ContentType="image/jpeg"/>
  <Override PartName="/ppt/media/image312.jpeg" ContentType="image/jpeg"/>
  <Override PartName="/ppt/media/image122.jpeg" ContentType="image/jpeg"/>
  <Override PartName="/ppt/media/image124.jpeg" ContentType="image/jpeg"/>
  <Override PartName="/ppt/media/image310.jpeg" ContentType="image/jpeg"/>
  <Override PartName="/ppt/media/image123.jpeg" ContentType="image/jpeg"/>
  <Override PartName="/ppt/media/image115.jpeg" ContentType="image/jpeg"/>
  <Override PartName="/ppt/media/image301.jpeg" ContentType="image/jpeg"/>
  <Override PartName="/ppt/media/image114.jpeg" ContentType="image/jpeg"/>
  <Override PartName="/ppt/media/image300.jpeg" ContentType="image/jpeg"/>
  <Override PartName="/ppt/media/image285.jpeg" ContentType="image/jpeg"/>
  <Override PartName="/ppt/media/image195.gif" ContentType="image/gif"/>
  <Override PartName="/ppt/media/image283.jpeg" ContentType="image/jpeg"/>
  <Override PartName="/ppt/media/image113.png" ContentType="image/png"/>
  <Override PartName="/ppt/media/image73.jpeg" ContentType="image/jpeg"/>
  <Override PartName="/ppt/media/image94.jpeg" ContentType="image/jpeg"/>
  <Override PartName="/ppt/media/image76.jpeg" ContentType="image/jpeg"/>
  <Override PartName="/ppt/media/image54.png" ContentType="image/png"/>
  <Override PartName="/ppt/media/image133.jpeg" ContentType="image/jpeg"/>
  <Override PartName="/ppt/media/image101.jpeg" ContentType="image/jpeg"/>
  <Override PartName="/ppt/media/image81.jpeg" ContentType="image/jpeg"/>
  <Override PartName="/ppt/media/image189.jpeg" ContentType="image/jpeg"/>
  <Override PartName="/ppt/media/image251.png" ContentType="image/png"/>
  <Override PartName="/ppt/media/image22.jpeg" ContentType="image/jpeg"/>
  <Override PartName="/ppt/media/image184.jpeg" ContentType="image/jpeg"/>
  <Override PartName="/ppt/media/image65.jpeg" ContentType="image/jpeg"/>
  <Override PartName="/ppt/media/image235.jpeg" ContentType="image/jpeg"/>
  <Override PartName="/ppt/media/image89.jpeg" ContentType="image/jpeg"/>
  <Override PartName="/ppt/media/image28.jpeg" ContentType="image/jpeg"/>
  <Override PartName="/ppt/media/image271.jpeg" ContentType="image/jpeg"/>
  <Override PartName="/ppt/media/image1.jpeg" ContentType="image/jpeg"/>
  <Override PartName="/ppt/media/image35.jpeg" ContentType="image/jpeg"/>
  <Override PartName="/ppt/media/image205.jpeg" ContentType="image/jpeg"/>
  <Override PartName="/ppt/media/image104.jpeg" ContentType="image/jpeg"/>
  <Override PartName="/ppt/media/image84.jpeg" ContentType="image/jpeg"/>
  <Override PartName="/ppt/media/image213.png" ContentType="image/png"/>
  <Override PartName="/ppt/media/image268.jpeg" ContentType="image/jpeg"/>
  <Override PartName="/ppt/media/image25.jpeg" ContentType="image/jpeg"/>
  <Override PartName="/ppt/media/image72.jpeg" ContentType="image/jpeg"/>
  <Override PartName="/ppt/media/image2.png" ContentType="image/png"/>
  <Override PartName="/ppt/media/image279.jpeg" ContentType="image/jpeg"/>
  <Override PartName="/ppt/media/image9.jpeg" ContentType="image/jpeg"/>
  <Override PartName="/ppt/media/image11.png" ContentType="image/png"/>
  <Override PartName="/ppt/media/image103.jpeg" ContentType="image/jpeg"/>
  <Override PartName="/ppt/media/image111.jpeg" ContentType="image/jpeg"/>
  <Override PartName="/ppt/media/image17.jpeg" ContentType="image/jpeg"/>
  <Override PartName="/ppt/media/image92.jpeg" ContentType="image/jpeg"/>
  <Override PartName="/ppt/media/image56.jpeg" ContentType="image/jpeg"/>
  <Override PartName="/ppt/media/image226.jpeg" ContentType="image/jpeg"/>
  <Override PartName="/ppt/media/image108.jpeg" ContentType="image/jpeg"/>
  <Override PartName="/ppt/media/image181.jpeg" ContentType="image/jpeg"/>
  <Override PartName="/ppt/media/image88.jpeg" ContentType="image/jpeg"/>
  <Override PartName="/ppt/media/image253.png" ContentType="image/png"/>
  <Override PartName="/ppt/media/image12.jpeg" ContentType="image/jpeg"/>
  <Override PartName="/ppt/media/image174.jpeg" ContentType="image/jpeg"/>
  <Override PartName="/ppt/media/image64.jpeg" ContentType="image/jpeg"/>
  <Override PartName="/ppt/media/image90.gif" ContentType="image/gif"/>
  <Override PartName="/ppt/media/image46.gif" ContentType="image/gif"/>
  <Override PartName="/ppt/media/image43.jpeg" ContentType="image/jpeg"/>
  <Override PartName="/ppt/media/image257.png" ContentType="image/png"/>
  <Override PartName="/ppt/media/image278.jpeg" ContentType="image/jpeg"/>
  <Override PartName="/ppt/media/image8.jpeg" ContentType="image/jpeg"/>
  <Override PartName="/ppt/media/image308.jpeg" ContentType="image/jpeg"/>
  <Override PartName="/ppt/media/image5.png" ContentType="image/png"/>
  <Override PartName="/ppt/media/image33.jpeg" ContentType="image/jpeg"/>
  <Override PartName="/ppt/media/image39.jpeg" ContentType="image/jpeg"/>
  <Override PartName="/ppt/media/image13.jpeg" ContentType="image/jpeg"/>
  <Override PartName="/ppt/media/image40.jpeg" ContentType="image/jpeg"/>
  <Override PartName="/ppt/media/image210.jpeg" ContentType="image/jpeg"/>
  <Override PartName="/ppt/media/image227.png" ContentType="image/png"/>
  <Override PartName="/ppt/media/image75.jpeg" ContentType="image/jpeg"/>
  <Override PartName="/ppt/media/image44.png" ContentType="image/png"/>
  <Override PartName="/ppt/media/image132.jpeg" ContentType="image/jpeg"/>
  <Override PartName="/ppt/media/image86.jpeg" ContentType="image/jpeg"/>
  <Override PartName="/ppt/media/image50.jpeg" ContentType="image/jpeg"/>
  <Override PartName="/ppt/media/image276.jpeg" ContentType="image/jpeg"/>
  <Override PartName="/ppt/media/image6.jpeg" ContentType="image/jpeg"/>
  <Override PartName="/ppt/media/image107.jpeg" ContentType="image/jpeg"/>
  <Override PartName="/ppt/media/image180.jpeg" ContentType="image/jpeg"/>
  <Override PartName="/ppt/media/image87.jpeg" ContentType="image/jpeg"/>
  <Override PartName="/ppt/media/image243.png" ContentType="image/png"/>
  <Override PartName="/ppt/media/image51.jpeg" ContentType="image/jpeg"/>
  <Override PartName="/ppt/media/image221.jpeg" ContentType="image/jpeg"/>
  <Override PartName="/ppt/media/image4.png" ContentType="image/png"/>
  <Override PartName="/ppt/media/image112.jpeg" ContentType="image/jpeg"/>
  <Override PartName="/ppt/media/image277.jpeg" ContentType="image/jpeg"/>
  <Override PartName="/ppt/media/image7.jpeg" ContentType="image/jpeg"/>
  <Override PartName="/ppt/media/image38.jpeg" ContentType="image/jpeg"/>
  <Override PartName="/ppt/media/image30.jpeg" ContentType="image/jpeg"/>
  <Override PartName="/ppt/media/image200.jpeg" ContentType="image/jpeg"/>
  <Override PartName="/ppt/media/image32.jpeg" ContentType="image/jpeg"/>
  <Override PartName="/ppt/media/image202.jpeg" ContentType="image/jpeg"/>
  <Override PartName="/ppt/media/image136.jpeg" ContentType="image/jpeg"/>
  <Override PartName="/ppt/media/image204.jpeg" ContentType="image/jpeg"/>
  <Override PartName="/ppt/media/image36.jpeg" ContentType="image/jpeg"/>
  <Override PartName="/ppt/media/image206.jpeg" ContentType="image/jpeg"/>
  <Override PartName="/ppt/media/image45.jpeg" ContentType="image/jpeg"/>
  <Override PartName="/ppt/media/image215.jpeg" ContentType="image/jpeg"/>
  <Override PartName="/ppt/media/image52.jpeg" ContentType="image/jpeg"/>
  <Override PartName="/ppt/media/image222.jpeg" ContentType="image/jpeg"/>
  <Override PartName="/ppt/media/image34.jpeg" ContentType="image/jpeg"/>
  <Override PartName="/ppt/media/image117.gif" ContentType="image/gif"/>
  <Override PartName="/ppt/media/image144.jpeg" ContentType="image/jpeg"/>
  <Override PartName="/ppt/media/image53.jpeg" ContentType="image/jpeg"/>
  <Override PartName="/ppt/media/image223.jpeg" ContentType="image/jpeg"/>
  <Override PartName="/ppt/media/image55.jpeg" ContentType="image/jpeg"/>
  <Override PartName="/ppt/media/image98.gif" ContentType="image/gif"/>
  <Override PartName="/ppt/media/image225.jpeg" ContentType="image/jpeg"/>
  <Override PartName="/ppt/media/image3.png" ContentType="image/png"/>
  <Override PartName="/ppt/media/image57.jpeg" ContentType="image/jpeg"/>
  <Override PartName="/ppt/media/image58.jpeg" ContentType="image/jpeg"/>
  <Override PartName="/ppt/media/image228.jpeg" ContentType="image/jpeg"/>
  <Override PartName="/ppt/media/image18.png" ContentType="image/png"/>
  <Override PartName="/ppt/media/image224.jpeg" ContentType="image/jpeg"/>
  <Override PartName="/ppt/media/image42.jpeg" ContentType="image/jpeg"/>
  <Override PartName="/ppt/media/image212.jpeg" ContentType="image/jpeg"/>
  <Override PartName="/ppt/media/image247.png" ContentType="image/png"/>
  <Override PartName="/ppt/media/image59.jpeg" ContentType="image/jpeg"/>
  <Override PartName="/ppt/media/image150.jpeg" ContentType="image/jpeg"/>
  <Override PartName="/ppt/media/image229.jpeg" ContentType="image/jpeg"/>
  <Override PartName="/ppt/media/image128.jpeg" ContentType="image/jpeg"/>
  <Override PartName="/ppt/media/image129.jpeg" ContentType="image/jpeg"/>
  <Override PartName="/ppt/media/image131.jpeg" ContentType="image/jpeg"/>
  <Override PartName="/ppt/media/image134.jpeg" ContentType="image/jpeg"/>
  <Override PartName="/ppt/media/image135.jpeg" ContentType="image/jpeg"/>
  <Override PartName="/ppt/media/image137.jpeg" ContentType="image/jpeg"/>
  <Override PartName="/ppt/media/image138.jpeg" ContentType="image/jpeg"/>
  <Override PartName="/ppt/media/image139.gif" ContentType="image/gif"/>
  <Override PartName="/ppt/media/image140.jpeg" ContentType="image/jpeg"/>
  <Override PartName="/ppt/media/image47.jpeg" ContentType="image/jpeg"/>
  <Override PartName="/ppt/media/image141.jpeg" ContentType="image/jpeg"/>
  <Override PartName="/ppt/media/image155.gif" ContentType="image/gif"/>
  <Override PartName="/ppt/media/image48.jpeg" ContentType="image/jpeg"/>
  <Override PartName="/ppt/media/image142.jpeg" ContentType="image/jpeg"/>
  <Override PartName="/ppt/media/image165.gif" ContentType="image/gif"/>
  <Override PartName="/ppt/media/image49.jpeg" ContentType="image/jpeg"/>
  <Override PartName="/ppt/media/image143.jpeg" ContentType="image/jpeg"/>
  <Override PartName="/ppt/media/image146.jpeg" ContentType="image/jpeg"/>
  <Override PartName="/ppt/media/image148.jpeg" ContentType="image/jpeg"/>
  <Override PartName="/ppt/media/image149.jpeg" ContentType="image/jpeg"/>
  <Override PartName="/ppt/notesMasters/_rels/notesMaster1.xml.rels" ContentType="application/vnd.openxmlformats-package.relationships+xml"/>
  <Override PartName="/ppt/notesMasters/notesMaster1.xml" ContentType="application/vnd.openxmlformats-officedocument.presentationml.notesMaster+xml"/>
  <Override PartName="/ppt/slides/slide29.xml" ContentType="application/vnd.openxmlformats-officedocument.presentationml.slide+xml"/>
  <Override PartName="/ppt/slides/slide28.xml" ContentType="application/vnd.openxmlformats-officedocument.presentationml.slide+xml"/>
  <Override PartName="/ppt/slides/slide27.xml" ContentType="application/vnd.openxmlformats-officedocument.presentationml.slide+xml"/>
  <Override PartName="/ppt/slides/slide26.xml" ContentType="application/vnd.openxmlformats-officedocument.presentationml.slide+xml"/>
  <Override PartName="/ppt/slides/slide25.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slides/slide19.xml" ContentType="application/vnd.openxmlformats-officedocument.presentationml.slide+xml"/>
  <Override PartName="/ppt/slides/_rels/slide18.xml.rels" ContentType="application/vnd.openxmlformats-package.relationships+xml"/>
  <Override PartName="/ppt/slides/_rels/slide12.xml.rels" ContentType="application/vnd.openxmlformats-package.relationships+xml"/>
  <Override PartName="/ppt/slides/_rels/slide17.xml.rels" ContentType="application/vnd.openxmlformats-package.relationships+xml"/>
  <Override PartName="/ppt/slides/_rels/slide11.xml.rels" ContentType="application/vnd.openxmlformats-package.relationships+xml"/>
  <Override PartName="/ppt/slides/_rels/slide26.xml.rels" ContentType="application/vnd.openxmlformats-package.relationships+xml"/>
  <Override PartName="/ppt/slides/_rels/slide4.xml.rels" ContentType="application/vnd.openxmlformats-package.relationships+xml"/>
  <Override PartName="/ppt/slides/_rels/slide5.xml.rels" ContentType="application/vnd.openxmlformats-package.relationships+xml"/>
  <Override PartName="/ppt/slides/_rels/slide33.xml.rels" ContentType="application/vnd.openxmlformats-package.relationships+xml"/>
  <Override PartName="/ppt/slides/_rels/slide6.xml.rels" ContentType="application/vnd.openxmlformats-package.relationships+xml"/>
  <Override PartName="/ppt/slides/_rels/slide34.xml.rels" ContentType="application/vnd.openxmlformats-package.relationships+xml"/>
  <Override PartName="/ppt/slides/_rels/slide19.xml.rels" ContentType="application/vnd.openxmlformats-package.relationships+xml"/>
  <Override PartName="/ppt/slides/_rels/slide13.xml.rels" ContentType="application/vnd.openxmlformats-package.relationships+xml"/>
  <Override PartName="/ppt/slides/_rels/slide29.xml.rels" ContentType="application/vnd.openxmlformats-package.relationships+xml"/>
  <Override PartName="/ppt/slides/_rels/slide14.xml.rels" ContentType="application/vnd.openxmlformats-package.relationships+xml"/>
  <Override PartName="/ppt/slides/_rels/slide30.xml.rels" ContentType="application/vnd.openxmlformats-package.relationships+xml"/>
  <Override PartName="/ppt/slides/_rels/slide23.xml.rels" ContentType="application/vnd.openxmlformats-package.relationships+xml"/>
  <Override PartName="/ppt/slides/_rels/slide38.xml.rels" ContentType="application/vnd.openxmlformats-package.relationships+xml"/>
  <Override PartName="/ppt/slides/_rels/slide37.xml.rels" ContentType="application/vnd.openxmlformats-package.relationships+xml"/>
  <Override PartName="/ppt/slides/_rels/slide22.xml.rels" ContentType="application/vnd.openxmlformats-package.relationships+xml"/>
  <Override PartName="/ppt/slides/_rels/slide3.xml.rels" ContentType="application/vnd.openxmlformats-package.relationships+xml"/>
  <Override PartName="/ppt/slides/_rels/slide9.xml.rels" ContentType="application/vnd.openxmlformats-package.relationships+xml"/>
  <Override PartName="/ppt/slides/_rels/slide28.xml.rels" ContentType="application/vnd.openxmlformats-package.relationships+xml"/>
  <Override PartName="/ppt/slides/_rels/slide24.xml.rels" ContentType="application/vnd.openxmlformats-package.relationships+xml"/>
  <Override PartName="/ppt/slides/_rels/slide39.xml.rels" ContentType="application/vnd.openxmlformats-package.relationships+xml"/>
  <Override PartName="/ppt/slides/_rels/slide31.xml.rels" ContentType="application/vnd.openxmlformats-package.relationships+xml"/>
  <Override PartName="/ppt/slides/_rels/slide15.xml.rels" ContentType="application/vnd.openxmlformats-package.relationships+xml"/>
  <Override PartName="/ppt/slides/_rels/slide21.xml.rels" ContentType="application/vnd.openxmlformats-package.relationships+xml"/>
  <Override PartName="/ppt/slides/_rels/slide36.xml.rels" ContentType="application/vnd.openxmlformats-package.relationships+xml"/>
  <Override PartName="/ppt/slides/_rels/slide27.xml.rels" ContentType="application/vnd.openxmlformats-package.relationships+xml"/>
  <Override PartName="/ppt/slides/_rels/slide2.xml.rels" ContentType="application/vnd.openxmlformats-package.relationships+xml"/>
  <Override PartName="/ppt/slides/_rels/slide8.xml.rels" ContentType="application/vnd.openxmlformats-package.relationships+xml"/>
  <Override PartName="/ppt/slides/_rels/slide25.xml.rels" ContentType="application/vnd.openxmlformats-package.relationships+xml"/>
  <Override PartName="/ppt/slides/_rels/slide10.xml.rels" ContentType="application/vnd.openxmlformats-package.relationships+xml"/>
  <Override PartName="/ppt/slides/_rels/slide32.xml.rels" ContentType="application/vnd.openxmlformats-package.relationships+xml"/>
  <Override PartName="/ppt/slides/_rels/slide16.xml.rels" ContentType="application/vnd.openxmlformats-package.relationships+xml"/>
  <Override PartName="/ppt/slides/_rels/slide35.xml.rels" ContentType="application/vnd.openxmlformats-package.relationships+xml"/>
  <Override PartName="/ppt/slides/_rels/slide20.xml.rels" ContentType="application/vnd.openxmlformats-package.relationships+xml"/>
  <Override PartName="/ppt/slides/_rels/slide1.xml.rels" ContentType="application/vnd.openxmlformats-package.relationships+xml"/>
  <Override PartName="/ppt/slides/_rels/slide7.xml.rels" ContentType="application/vnd.openxmlformats-package.relationships+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9.xml" ContentType="application/vnd.openxmlformats-officedocument.presentationml.slide+xml"/>
  <Override PartName="/ppt/slides/slide12.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13.xml" ContentType="application/vnd.openxmlformats-officedocument.presentationml.slide+xml"/>
  <Override PartName="/ppt/slides/slide37.xml" ContentType="application/vnd.openxmlformats-officedocument.presentationml.slide+xml"/>
  <Override PartName="/ppt/slides/slide1.xml" ContentType="application/vnd.openxmlformats-officedocument.presentationml.slide+xml"/>
  <Override PartName="/ppt/slides/slide38.xml" ContentType="application/vnd.openxmlformats-officedocument.presentationml.slide+xml"/>
  <Override PartName="/ppt/slides/slide2.xml" ContentType="application/vnd.openxmlformats-officedocument.presentationml.slide+xml"/>
  <Override PartName="/ppt/slides/slide39.xml" ContentType="application/vnd.openxmlformats-officedocument.presentationml.slide+xml"/>
  <Override PartName="/ppt/slides/slide3.xml" ContentType="application/vnd.openxmlformats-officedocument.presentationml.slide+xml"/>
  <Override PartName="/ppt/slides/slide11.xml" ContentType="application/vnd.openxmlformats-officedocument.presentationml.slide+xml"/>
  <Override PartName="/ppt/slides/slide8.xml" ContentType="application/vnd.openxmlformats-officedocument.presentationml.slide+xml"/>
  <Override PartName="/ppt/slides/slide10.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0.xml" ContentType="application/vnd.openxmlformats-officedocument.presentationml.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 id="2147483687"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Lst>
  <p:sldSz cx="9144000" cy="5143500"/>
  <p:notesSz cx="6858000" cy="9144000"/>
</p:presentation>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Master" Target="slideMasters/slideMaster4.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9" Type="http://schemas.openxmlformats.org/officeDocument/2006/relationships/slide" Target="slides/slide3.xml"/><Relationship Id="rId10" Type="http://schemas.openxmlformats.org/officeDocument/2006/relationships/slide" Target="slides/slide4.xml"/><Relationship Id="rId11" Type="http://schemas.openxmlformats.org/officeDocument/2006/relationships/slide" Target="slides/slide5.xml"/><Relationship Id="rId12" Type="http://schemas.openxmlformats.org/officeDocument/2006/relationships/slide" Target="slides/slide6.xml"/><Relationship Id="rId13" Type="http://schemas.openxmlformats.org/officeDocument/2006/relationships/slide" Target="slides/slide7.xml"/><Relationship Id="rId14" Type="http://schemas.openxmlformats.org/officeDocument/2006/relationships/slide" Target="slides/slide8.xml"/><Relationship Id="rId15" Type="http://schemas.openxmlformats.org/officeDocument/2006/relationships/slide" Target="slides/slide9.xml"/><Relationship Id="rId16" Type="http://schemas.openxmlformats.org/officeDocument/2006/relationships/slide" Target="slides/slide10.xml"/><Relationship Id="rId17" Type="http://schemas.openxmlformats.org/officeDocument/2006/relationships/slide" Target="slides/slide11.xml"/><Relationship Id="rId18" Type="http://schemas.openxmlformats.org/officeDocument/2006/relationships/slide" Target="slides/slide12.xml"/><Relationship Id="rId19" Type="http://schemas.openxmlformats.org/officeDocument/2006/relationships/slide" Target="slides/slide13.xml"/><Relationship Id="rId20" Type="http://schemas.openxmlformats.org/officeDocument/2006/relationships/slide" Target="slides/slide14.xml"/><Relationship Id="rId21" Type="http://schemas.openxmlformats.org/officeDocument/2006/relationships/slide" Target="slides/slide15.xml"/><Relationship Id="rId22" Type="http://schemas.openxmlformats.org/officeDocument/2006/relationships/slide" Target="slides/slide16.xml"/><Relationship Id="rId23" Type="http://schemas.openxmlformats.org/officeDocument/2006/relationships/slide" Target="slides/slide17.xml"/><Relationship Id="rId24" Type="http://schemas.openxmlformats.org/officeDocument/2006/relationships/slide" Target="slides/slide18.xml"/><Relationship Id="rId25" Type="http://schemas.openxmlformats.org/officeDocument/2006/relationships/slide" Target="slides/slide19.xml"/><Relationship Id="rId26" Type="http://schemas.openxmlformats.org/officeDocument/2006/relationships/slide" Target="slides/slide20.xml"/><Relationship Id="rId27" Type="http://schemas.openxmlformats.org/officeDocument/2006/relationships/slide" Target="slides/slide21.xml"/><Relationship Id="rId28" Type="http://schemas.openxmlformats.org/officeDocument/2006/relationships/slide" Target="slides/slide22.xml"/><Relationship Id="rId29" Type="http://schemas.openxmlformats.org/officeDocument/2006/relationships/slide" Target="slides/slide23.xml"/><Relationship Id="rId30" Type="http://schemas.openxmlformats.org/officeDocument/2006/relationships/slide" Target="slides/slide24.xml"/><Relationship Id="rId31" Type="http://schemas.openxmlformats.org/officeDocument/2006/relationships/slide" Target="slides/slide25.xml"/><Relationship Id="rId32" Type="http://schemas.openxmlformats.org/officeDocument/2006/relationships/slide" Target="slides/slide26.xml"/><Relationship Id="rId33" Type="http://schemas.openxmlformats.org/officeDocument/2006/relationships/slide" Target="slides/slide27.xml"/><Relationship Id="rId34" Type="http://schemas.openxmlformats.org/officeDocument/2006/relationships/slide" Target="slides/slide28.xml"/><Relationship Id="rId35" Type="http://schemas.openxmlformats.org/officeDocument/2006/relationships/slide" Target="slides/slide29.xml"/><Relationship Id="rId36" Type="http://schemas.openxmlformats.org/officeDocument/2006/relationships/slide" Target="slides/slide30.xml"/><Relationship Id="rId37" Type="http://schemas.openxmlformats.org/officeDocument/2006/relationships/slide" Target="slides/slide31.xml"/><Relationship Id="rId38" Type="http://schemas.openxmlformats.org/officeDocument/2006/relationships/slide" Target="slides/slide32.xml"/><Relationship Id="rId39" Type="http://schemas.openxmlformats.org/officeDocument/2006/relationships/slide" Target="slides/slide33.xml"/><Relationship Id="rId40" Type="http://schemas.openxmlformats.org/officeDocument/2006/relationships/slide" Target="slides/slide34.xml"/><Relationship Id="rId41" Type="http://schemas.openxmlformats.org/officeDocument/2006/relationships/slide" Target="slides/slide35.xml"/><Relationship Id="rId42" Type="http://schemas.openxmlformats.org/officeDocument/2006/relationships/slide" Target="slides/slide36.xml"/><Relationship Id="rId43" Type="http://schemas.openxmlformats.org/officeDocument/2006/relationships/slide" Target="slides/slide37.xml"/><Relationship Id="rId44" Type="http://schemas.openxmlformats.org/officeDocument/2006/relationships/slide" Target="slides/slide38.xml"/><Relationship Id="rId45" Type="http://schemas.openxmlformats.org/officeDocument/2006/relationships/slide" Target="slides/slide39.xml"/>
</Relationships>
</file>

<file path=ppt/notesMasters/_rels/notesMaster1.xml.rels><?xml version="1.0" encoding="UTF-8"?>
<Relationships xmlns="http://schemas.openxmlformats.org/package/2006/relationships"><Relationship Id="rId1" Type="http://schemas.openxmlformats.org/officeDocument/2006/relationships/theme" Target="../theme/theme5.xml"/>
</Relationships>
</file>

<file path=ppt/notesMasters/notesMaster1.xml><?xml version="1.0" encoding="utf-8"?>
<p:notes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7" name="PlaceHolder 1"/>
          <p:cNvSpPr>
            <a:spLocks noGrp="1"/>
          </p:cNvSpPr>
          <p:nvPr>
            <p:ph type="sldImg"/>
          </p:nvPr>
        </p:nvSpPr>
        <p:spPr>
          <a:xfrm>
            <a:off x="216000" y="812520"/>
            <a:ext cx="7127280" cy="4008960"/>
          </a:xfrm>
          <a:prstGeom prst="rect">
            <a:avLst/>
          </a:prstGeom>
        </p:spPr>
        <p:txBody>
          <a:bodyPr lIns="0" rIns="0" tIns="0" bIns="0" anchor="ctr">
            <a:noAutofit/>
          </a:bodyPr>
          <a:p>
            <a:pPr algn="ctr"/>
            <a:r>
              <a:rPr b="0" lang="fr-FR" sz="4400" spc="-1" strike="noStrike">
                <a:latin typeface="Arial"/>
              </a:rPr>
              <a:t>Cliq</a:t>
            </a:r>
            <a:r>
              <a:rPr b="0" lang="fr-FR" sz="4400" spc="-1" strike="noStrike">
                <a:latin typeface="Arial"/>
              </a:rPr>
              <a:t>uez </a:t>
            </a:r>
            <a:r>
              <a:rPr b="0" lang="fr-FR" sz="4400" spc="-1" strike="noStrike">
                <a:latin typeface="Arial"/>
              </a:rPr>
              <a:t>pou</a:t>
            </a:r>
            <a:r>
              <a:rPr b="0" lang="fr-FR" sz="4400" spc="-1" strike="noStrike">
                <a:latin typeface="Arial"/>
              </a:rPr>
              <a:t>r </a:t>
            </a:r>
            <a:r>
              <a:rPr b="0" lang="fr-FR" sz="4400" spc="-1" strike="noStrike">
                <a:latin typeface="Arial"/>
              </a:rPr>
              <a:t>dép</a:t>
            </a:r>
            <a:r>
              <a:rPr b="0" lang="fr-FR" sz="4400" spc="-1" strike="noStrike">
                <a:latin typeface="Arial"/>
              </a:rPr>
              <a:t>lac</a:t>
            </a:r>
            <a:r>
              <a:rPr b="0" lang="fr-FR" sz="4400" spc="-1" strike="noStrike">
                <a:latin typeface="Arial"/>
              </a:rPr>
              <a:t>er </a:t>
            </a:r>
            <a:r>
              <a:rPr b="0" lang="fr-FR" sz="4400" spc="-1" strike="noStrike">
                <a:latin typeface="Arial"/>
              </a:rPr>
              <a:t>la </a:t>
            </a:r>
            <a:r>
              <a:rPr b="0" lang="fr-FR" sz="4400" spc="-1" strike="noStrike">
                <a:latin typeface="Arial"/>
              </a:rPr>
              <a:t>dia</a:t>
            </a:r>
            <a:r>
              <a:rPr b="0" lang="fr-FR" sz="4400" spc="-1" strike="noStrike">
                <a:latin typeface="Arial"/>
              </a:rPr>
              <a:t>po</a:t>
            </a:r>
            <a:endParaRPr b="0" lang="fr-FR" sz="4400" spc="-1" strike="noStrike">
              <a:latin typeface="Arial"/>
            </a:endParaRPr>
          </a:p>
        </p:txBody>
      </p:sp>
      <p:sp>
        <p:nvSpPr>
          <p:cNvPr id="168" name="PlaceHolder 2"/>
          <p:cNvSpPr>
            <a:spLocks noGrp="1"/>
          </p:cNvSpPr>
          <p:nvPr>
            <p:ph type="body"/>
          </p:nvPr>
        </p:nvSpPr>
        <p:spPr>
          <a:xfrm>
            <a:off x="756000" y="5078520"/>
            <a:ext cx="6047640" cy="4811040"/>
          </a:xfrm>
          <a:prstGeom prst="rect">
            <a:avLst/>
          </a:prstGeom>
        </p:spPr>
        <p:txBody>
          <a:bodyPr lIns="0" rIns="0" tIns="0" bIns="0">
            <a:noAutofit/>
          </a:bodyPr>
          <a:p>
            <a:r>
              <a:rPr b="0" lang="fr-FR" sz="2000" spc="-1" strike="noStrike">
                <a:latin typeface="Arial"/>
              </a:rPr>
              <a:t>Cliquez </a:t>
            </a:r>
            <a:r>
              <a:rPr b="0" lang="fr-FR" sz="2000" spc="-1" strike="noStrike">
                <a:latin typeface="Arial"/>
              </a:rPr>
              <a:t>pour </a:t>
            </a:r>
            <a:r>
              <a:rPr b="0" lang="fr-FR" sz="2000" spc="-1" strike="noStrike">
                <a:latin typeface="Arial"/>
              </a:rPr>
              <a:t>modifi</a:t>
            </a:r>
            <a:r>
              <a:rPr b="0" lang="fr-FR" sz="2000" spc="-1" strike="noStrike">
                <a:latin typeface="Arial"/>
              </a:rPr>
              <a:t>er le </a:t>
            </a:r>
            <a:r>
              <a:rPr b="0" lang="fr-FR" sz="2000" spc="-1" strike="noStrike">
                <a:latin typeface="Arial"/>
              </a:rPr>
              <a:t>format </a:t>
            </a:r>
            <a:r>
              <a:rPr b="0" lang="fr-FR" sz="2000" spc="-1" strike="noStrike">
                <a:latin typeface="Arial"/>
              </a:rPr>
              <a:t>des </a:t>
            </a:r>
            <a:r>
              <a:rPr b="0" lang="fr-FR" sz="2000" spc="-1" strike="noStrike">
                <a:latin typeface="Arial"/>
              </a:rPr>
              <a:t>notes</a:t>
            </a:r>
            <a:endParaRPr b="0" lang="fr-FR" sz="2000" spc="-1" strike="noStrike">
              <a:latin typeface="Arial"/>
            </a:endParaRPr>
          </a:p>
        </p:txBody>
      </p:sp>
      <p:sp>
        <p:nvSpPr>
          <p:cNvPr id="169" name="PlaceHolder 3"/>
          <p:cNvSpPr>
            <a:spLocks noGrp="1"/>
          </p:cNvSpPr>
          <p:nvPr>
            <p:ph type="hdr"/>
          </p:nvPr>
        </p:nvSpPr>
        <p:spPr>
          <a:xfrm>
            <a:off x="0" y="0"/>
            <a:ext cx="3280680" cy="534240"/>
          </a:xfrm>
          <a:prstGeom prst="rect">
            <a:avLst/>
          </a:prstGeom>
        </p:spPr>
        <p:txBody>
          <a:bodyPr lIns="0" rIns="0" tIns="0" bIns="0">
            <a:noAutofit/>
          </a:bodyPr>
          <a:p>
            <a:r>
              <a:rPr b="0" lang="fr-FR" sz="1400" spc="-1" strike="noStrike">
                <a:latin typeface="Times New Roman"/>
              </a:rPr>
              <a:t>&lt;en-tête&gt;</a:t>
            </a:r>
            <a:endParaRPr b="0" lang="fr-FR" sz="1400" spc="-1" strike="noStrike">
              <a:latin typeface="Times New Roman"/>
            </a:endParaRPr>
          </a:p>
        </p:txBody>
      </p:sp>
      <p:sp>
        <p:nvSpPr>
          <p:cNvPr id="170" name="PlaceHolder 4"/>
          <p:cNvSpPr>
            <a:spLocks noGrp="1"/>
          </p:cNvSpPr>
          <p:nvPr>
            <p:ph type="dt"/>
          </p:nvPr>
        </p:nvSpPr>
        <p:spPr>
          <a:xfrm>
            <a:off x="4278960" y="0"/>
            <a:ext cx="3280680" cy="534240"/>
          </a:xfrm>
          <a:prstGeom prst="rect">
            <a:avLst/>
          </a:prstGeom>
        </p:spPr>
        <p:txBody>
          <a:bodyPr lIns="0" rIns="0" tIns="0" bIns="0">
            <a:noAutofit/>
          </a:bodyPr>
          <a:p>
            <a:pPr algn="r"/>
            <a:r>
              <a:rPr b="0" lang="fr-FR" sz="1400" spc="-1" strike="noStrike">
                <a:latin typeface="Times New Roman"/>
              </a:rPr>
              <a:t>&lt;date/heure&gt;</a:t>
            </a:r>
            <a:endParaRPr b="0" lang="fr-FR" sz="1400" spc="-1" strike="noStrike">
              <a:latin typeface="Times New Roman"/>
            </a:endParaRPr>
          </a:p>
        </p:txBody>
      </p:sp>
      <p:sp>
        <p:nvSpPr>
          <p:cNvPr id="171" name="PlaceHolder 5"/>
          <p:cNvSpPr>
            <a:spLocks noGrp="1"/>
          </p:cNvSpPr>
          <p:nvPr>
            <p:ph type="ftr"/>
          </p:nvPr>
        </p:nvSpPr>
        <p:spPr>
          <a:xfrm>
            <a:off x="0" y="10157400"/>
            <a:ext cx="3280680" cy="534240"/>
          </a:xfrm>
          <a:prstGeom prst="rect">
            <a:avLst/>
          </a:prstGeom>
        </p:spPr>
        <p:txBody>
          <a:bodyPr lIns="0" rIns="0" tIns="0" bIns="0" anchor="b">
            <a:noAutofit/>
          </a:bodyPr>
          <a:p>
            <a:r>
              <a:rPr b="0" lang="fr-FR" sz="1400" spc="-1" strike="noStrike">
                <a:latin typeface="Times New Roman"/>
              </a:rPr>
              <a:t>&lt;pied de page&gt;</a:t>
            </a:r>
            <a:endParaRPr b="0" lang="fr-FR" sz="1400" spc="-1" strike="noStrike">
              <a:latin typeface="Times New Roman"/>
            </a:endParaRPr>
          </a:p>
        </p:txBody>
      </p:sp>
      <p:sp>
        <p:nvSpPr>
          <p:cNvPr id="172" name="PlaceHolder 6"/>
          <p:cNvSpPr>
            <a:spLocks noGrp="1"/>
          </p:cNvSpPr>
          <p:nvPr>
            <p:ph type="sldNum"/>
          </p:nvPr>
        </p:nvSpPr>
        <p:spPr>
          <a:xfrm>
            <a:off x="4278960" y="10157400"/>
            <a:ext cx="3280680" cy="534240"/>
          </a:xfrm>
          <a:prstGeom prst="rect">
            <a:avLst/>
          </a:prstGeom>
        </p:spPr>
        <p:txBody>
          <a:bodyPr lIns="0" rIns="0" tIns="0" bIns="0" anchor="b">
            <a:noAutofit/>
          </a:bodyPr>
          <a:p>
            <a:pPr algn="r"/>
            <a:fld id="{23B03965-93C6-4A55-9411-288FCEEA65A1}" type="slidenum">
              <a:rPr b="0" lang="fr-FR" sz="1400" spc="-1" strike="noStrike">
                <a:latin typeface="Times New Roman"/>
              </a:rPr>
              <a:t>&lt;numéro&gt;</a:t>
            </a:fld>
            <a:endParaRPr b="0" lang="fr-FR" sz="1400" spc="-1" strike="noStrike">
              <a:latin typeface="Times New Roman"/>
            </a:endParaRPr>
          </a:p>
        </p:txBody>
      </p:sp>
    </p:spTree>
  </p:cSld>
  <p:clrMap bg1="lt1" bg2="lt2" tx1="dk1" tx2="dk2" accent1="accent1" accent2="accent2" accent3="accent3" accent4="accent4" accent5="accent5" accent6="accent6" hlink="hlink" folHlink="folHlink"/>
</p:notesMaster>
</file>

<file path=ppt/notesSlides/_rels/notesSlide1.xml.rels><?xml version="1.0" encoding="UTF-8"?>
<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
</Relationships>
</file>

<file path=ppt/notesSlides/_rels/notesSlide10.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
</Relationships>
</file>

<file path=ppt/notesSlides/_rels/notesSlide15.xml.rels><?xml version="1.0" encoding="UTF-8"?>
<Relationships xmlns="http://schemas.openxmlformats.org/package/2006/relationships"><Relationship Id="rId1" Type="http://schemas.openxmlformats.org/officeDocument/2006/relationships/hyperlink" Target="http://people.irisa.fr/Nicolas.Markey/tmp/stereo/rest-1/newfile.html" TargetMode="External"/><Relationship Id="rId2" Type="http://schemas.openxmlformats.org/officeDocument/2006/relationships/hyperlink" Target="https://docs.google.com/forms/d/1mP838Y97SIPM-vLwMjwVBVQek6Cp8rL3U1X--fEhSbc/edit" TargetMode="External"/><Relationship Id="rId3" Type="http://schemas.openxmlformats.org/officeDocument/2006/relationships/slide" Target="../slides/slide15.xml"/><Relationship Id="rId4" Type="http://schemas.openxmlformats.org/officeDocument/2006/relationships/notesMaster" Target="../notesMasters/notesMaster1.xml"/>
</Relationships>
</file>

<file path=ppt/notesSlides/_rels/notesSlide16.xml.rels><?xml version="1.0" encoding="UTF-8"?>
<Relationships xmlns="http://schemas.openxmlformats.org/package/2006/relationships"><Relationship Id="rId1" Type="http://schemas.openxmlformats.org/officeDocument/2006/relationships/hyperlink" Target="http://people.irisa.fr/Nicolas.Markey/tmp/stereo/rest-1/newfile.html" TargetMode="External"/><Relationship Id="rId2" Type="http://schemas.openxmlformats.org/officeDocument/2006/relationships/hyperlink" Target="https://docs.google.com/forms/d/1mP838Y97SIPM-vLwMjwVBVQek6Cp8rL3U1X--fEhSbc/edit" TargetMode="External"/><Relationship Id="rId3" Type="http://schemas.openxmlformats.org/officeDocument/2006/relationships/slide" Target="../slides/slide16.xml"/><Relationship Id="rId4" Type="http://schemas.openxmlformats.org/officeDocument/2006/relationships/notesMaster" Target="../notesMasters/notesMaster1.xml"/>
</Relationships>
</file>

<file path=ppt/notesSlides/_rels/notesSlide17.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
</Relationships>
</file>

<file path=ppt/notesSlides/_rels/notesSlide2.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
</Relationships>
</file>

<file path=ppt/notesSlides/_rels/notesSlide4.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
</Relationships>
</file>

<file path=ppt/notesSlides/_rels/notesSlide5.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
</Relationships>
</file>

<file path=ppt/notesSlides/_rels/notesSlide6.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
</Relationships>
</file>

<file path=ppt/notesSlides/_rels/notesSlide8.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
</Relationships>
</file>

<file path=ppt/notesSlides/_rels/notesSlide9.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
</Relationships>
</file>

<file path=ppt/notesSlides/notesSlide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45" name="PlaceHolder 1"/>
          <p:cNvSpPr>
            <a:spLocks noGrp="1"/>
          </p:cNvSpPr>
          <p:nvPr>
            <p:ph type="sldImg"/>
          </p:nvPr>
        </p:nvSpPr>
        <p:spPr>
          <a:xfrm>
            <a:off x="381240" y="685800"/>
            <a:ext cx="6095520" cy="3428280"/>
          </a:xfrm>
          <a:prstGeom prst="rect">
            <a:avLst/>
          </a:prstGeom>
        </p:spPr>
      </p:sp>
      <p:sp>
        <p:nvSpPr>
          <p:cNvPr id="746" name="PlaceHolder 2"/>
          <p:cNvSpPr>
            <a:spLocks noGrp="1"/>
          </p:cNvSpPr>
          <p:nvPr>
            <p:ph type="body"/>
          </p:nvPr>
        </p:nvSpPr>
        <p:spPr>
          <a:xfrm>
            <a:off x="685800" y="4343400"/>
            <a:ext cx="5485680" cy="4114080"/>
          </a:xfrm>
          <a:prstGeom prst="rect">
            <a:avLst/>
          </a:prstGeom>
        </p:spPr>
        <p:txBody>
          <a:bodyPr lIns="0" rIns="0" tIns="91440" bIns="91440">
            <a:noAutofit/>
          </a:bodyPr>
          <a:p>
            <a:pPr marL="216000" indent="-216000">
              <a:lnSpc>
                <a:spcPct val="115000"/>
              </a:lnSpc>
              <a:tabLst>
                <a:tab algn="l" pos="0"/>
              </a:tabLst>
            </a:pPr>
            <a:r>
              <a:rPr b="1" lang="en" sz="900" spc="-1" strike="noStrike">
                <a:latin typeface="Arial"/>
              </a:rPr>
              <a:t>Objectif :</a:t>
            </a:r>
            <a:r>
              <a:rPr b="0" lang="en" sz="900" spc="-1" strike="noStrike">
                <a:latin typeface="Arial"/>
              </a:rPr>
              <a:t> Déconstruire les stéréotypes. L'informatique c'est pas que pour les geeks et c'est pas que pour les gars.</a:t>
            </a:r>
            <a:endParaRPr b="0" lang="fr-FR" sz="900" spc="-1" strike="noStrike">
              <a:latin typeface="Arial"/>
            </a:endParaRPr>
          </a:p>
          <a:p>
            <a:pPr marL="216000" indent="-216000">
              <a:lnSpc>
                <a:spcPct val="115000"/>
              </a:lnSpc>
              <a:tabLst>
                <a:tab algn="l" pos="0"/>
              </a:tabLst>
            </a:pPr>
            <a:r>
              <a:rPr b="1" lang="en" sz="900" spc="-1" strike="noStrike">
                <a:latin typeface="Arial"/>
              </a:rPr>
              <a:t>Organisation de la salle</a:t>
            </a:r>
            <a:r>
              <a:rPr b="0" lang="en" sz="900" spc="-1" strike="noStrike">
                <a:latin typeface="Arial"/>
              </a:rPr>
              <a:t> : tables en épi, tablettes à l'envers </a:t>
            </a:r>
            <a:endParaRPr b="0" lang="fr-FR" sz="900" spc="-1" strike="noStrike">
              <a:latin typeface="Arial"/>
            </a:endParaRPr>
          </a:p>
          <a:p>
            <a:pPr marL="216000" indent="-216000">
              <a:lnSpc>
                <a:spcPct val="115000"/>
              </a:lnSpc>
              <a:tabLst>
                <a:tab algn="l" pos="0"/>
              </a:tabLst>
            </a:pPr>
            <a:r>
              <a:rPr b="1" lang="en" sz="900" spc="-1" strike="noStrike">
                <a:latin typeface="Arial"/>
              </a:rPr>
              <a:t>Phase 0 : présentation des intervenants, qui on est</a:t>
            </a:r>
            <a:endParaRPr b="0" lang="fr-FR" sz="900" spc="-1" strike="noStrike">
              <a:latin typeface="Arial"/>
            </a:endParaRPr>
          </a:p>
          <a:p>
            <a:pPr marL="216000" indent="-216000">
              <a:lnSpc>
                <a:spcPct val="115000"/>
              </a:lnSpc>
              <a:tabLst>
                <a:tab algn="l" pos="0"/>
              </a:tabLst>
            </a:pPr>
            <a:endParaRPr b="0" lang="fr-FR" sz="900" spc="-1" strike="noStrike">
              <a:latin typeface="Arial"/>
            </a:endParaRPr>
          </a:p>
          <a:p>
            <a:pPr marL="216000" indent="-216000">
              <a:lnSpc>
                <a:spcPct val="100000"/>
              </a:lnSpc>
              <a:tabLst>
                <a:tab algn="l" pos="0"/>
              </a:tabLst>
            </a:pPr>
            <a:endParaRPr b="0" lang="fr-FR" sz="900" spc="-1" strike="noStrike">
              <a:latin typeface="Arial"/>
            </a:endParaRPr>
          </a:p>
        </p:txBody>
      </p:sp>
    </p:spTree>
  </p:cSld>
</p:notes>
</file>

<file path=ppt/notesSlides/notesSlide1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59" name="PlaceHolder 1"/>
          <p:cNvSpPr>
            <a:spLocks noGrp="1"/>
          </p:cNvSpPr>
          <p:nvPr>
            <p:ph type="sldImg"/>
          </p:nvPr>
        </p:nvSpPr>
        <p:spPr>
          <a:xfrm>
            <a:off x="381240" y="685800"/>
            <a:ext cx="6095160" cy="3428280"/>
          </a:xfrm>
          <a:prstGeom prst="rect">
            <a:avLst/>
          </a:prstGeom>
        </p:spPr>
      </p:sp>
      <p:sp>
        <p:nvSpPr>
          <p:cNvPr id="760" name="PlaceHolder 2"/>
          <p:cNvSpPr>
            <a:spLocks noGrp="1"/>
          </p:cNvSpPr>
          <p:nvPr>
            <p:ph type="body"/>
          </p:nvPr>
        </p:nvSpPr>
        <p:spPr>
          <a:xfrm>
            <a:off x="685800" y="4343400"/>
            <a:ext cx="5485680" cy="4114080"/>
          </a:xfrm>
          <a:prstGeom prst="rect">
            <a:avLst/>
          </a:prstGeom>
        </p:spPr>
        <p:txBody>
          <a:bodyPr lIns="0" rIns="0" tIns="91440" bIns="91440">
            <a:noAutofit/>
          </a:bodyPr>
          <a:p>
            <a:pPr marL="216000" indent="-216000">
              <a:lnSpc>
                <a:spcPct val="115000"/>
              </a:lnSpc>
              <a:tabLst>
                <a:tab algn="l" pos="0"/>
              </a:tabLst>
            </a:pPr>
            <a:r>
              <a:rPr b="0" lang="en" sz="900" spc="-1" strike="noStrike">
                <a:latin typeface="Arial"/>
              </a:rPr>
              <a:t>  </a:t>
            </a:r>
            <a:r>
              <a:rPr b="0" lang="en" sz="900" spc="-1" strike="noStrike">
                <a:latin typeface="Arial"/>
              </a:rPr>
              <a:t>Comment reconnait-on un•e informaticien•ne?</a:t>
            </a:r>
            <a:endParaRPr b="0" lang="fr-FR" sz="900" spc="-1" strike="noStrike">
              <a:latin typeface="Arial"/>
            </a:endParaRPr>
          </a:p>
          <a:p>
            <a:pPr marL="216000" indent="-216000">
              <a:lnSpc>
                <a:spcPct val="115000"/>
              </a:lnSpc>
              <a:tabLst>
                <a:tab algn="l" pos="0"/>
              </a:tabLst>
            </a:pPr>
            <a:r>
              <a:rPr b="0" lang="en" sz="900" spc="-1" strike="noStrike">
                <a:latin typeface="Arial"/>
              </a:rPr>
              <a:t>   </a:t>
            </a:r>
            <a:r>
              <a:rPr b="0" lang="en" sz="900" spc="-1" strike="noStrike">
                <a:latin typeface="Arial"/>
              </a:rPr>
              <a:t>Qualités qu'on peut mettre en valeur pour faire de l'informatique?</a:t>
            </a:r>
            <a:endParaRPr b="0" lang="fr-FR" sz="900" spc="-1" strike="noStrike">
              <a:latin typeface="Arial"/>
            </a:endParaRPr>
          </a:p>
          <a:p>
            <a:pPr marL="216000" indent="-216000">
              <a:lnSpc>
                <a:spcPct val="115000"/>
              </a:lnSpc>
              <a:tabLst>
                <a:tab algn="l" pos="0"/>
              </a:tabLst>
            </a:pPr>
            <a:r>
              <a:rPr b="0" lang="en" sz="900" spc="-1" strike="noStrike">
                <a:latin typeface="Arial"/>
              </a:rPr>
              <a:t>   </a:t>
            </a:r>
            <a:r>
              <a:rPr b="0" lang="en" sz="900" spc="-1" strike="noStrike">
                <a:latin typeface="Arial"/>
              </a:rPr>
              <a:t>-&gt; message : plein de qualités utiles pour l'informatique, pas nécessaire d'avoir toutes les qualités pour faire de l'informatique</a:t>
            </a:r>
            <a:endParaRPr b="0" lang="fr-FR" sz="900" spc="-1" strike="noStrike">
              <a:latin typeface="Arial"/>
            </a:endParaRPr>
          </a:p>
          <a:p>
            <a:pPr marL="216000" indent="-216000">
              <a:lnSpc>
                <a:spcPct val="115000"/>
              </a:lnSpc>
              <a:tabLst>
                <a:tab algn="l" pos="0"/>
              </a:tabLst>
            </a:pPr>
            <a:endParaRPr b="0" lang="fr-FR" sz="900" spc="-1" strike="noStrike">
              <a:latin typeface="Arial"/>
            </a:endParaRPr>
          </a:p>
          <a:p>
            <a:pPr marL="216000" indent="-216000">
              <a:lnSpc>
                <a:spcPct val="100000"/>
              </a:lnSpc>
              <a:tabLst>
                <a:tab algn="l" pos="0"/>
              </a:tabLst>
            </a:pPr>
            <a:endParaRPr b="0" lang="fr-FR" sz="900" spc="-1" strike="noStrike">
              <a:latin typeface="Arial"/>
            </a:endParaRPr>
          </a:p>
        </p:txBody>
      </p:sp>
    </p:spTree>
  </p:cSld>
</p:notes>
</file>

<file path=ppt/notesSlides/notesSlide1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61" name="PlaceHolder 1"/>
          <p:cNvSpPr>
            <a:spLocks noGrp="1"/>
          </p:cNvSpPr>
          <p:nvPr>
            <p:ph type="sldImg"/>
          </p:nvPr>
        </p:nvSpPr>
        <p:spPr>
          <a:xfrm>
            <a:off x="381240" y="685800"/>
            <a:ext cx="6095160" cy="3428280"/>
          </a:xfrm>
          <a:prstGeom prst="rect">
            <a:avLst/>
          </a:prstGeom>
        </p:spPr>
      </p:sp>
      <p:sp>
        <p:nvSpPr>
          <p:cNvPr id="762" name="PlaceHolder 2"/>
          <p:cNvSpPr>
            <a:spLocks noGrp="1"/>
          </p:cNvSpPr>
          <p:nvPr>
            <p:ph type="body"/>
          </p:nvPr>
        </p:nvSpPr>
        <p:spPr>
          <a:xfrm>
            <a:off x="685800" y="4343400"/>
            <a:ext cx="5485680" cy="4114080"/>
          </a:xfrm>
          <a:prstGeom prst="rect">
            <a:avLst/>
          </a:prstGeom>
        </p:spPr>
        <p:txBody>
          <a:bodyPr lIns="0" rIns="0" tIns="91440" bIns="91440">
            <a:noAutofit/>
          </a:bodyPr>
          <a:p>
            <a:pPr marL="216000" indent="-216000" algn="ctr">
              <a:lnSpc>
                <a:spcPct val="100000"/>
              </a:lnSpc>
              <a:tabLst>
                <a:tab algn="l" pos="0"/>
              </a:tabLst>
            </a:pPr>
            <a:r>
              <a:rPr b="0" lang="en" sz="1100" spc="-1" strike="noStrike" u="sng">
                <a:solidFill>
                  <a:srgbClr val="000000"/>
                </a:solidFill>
                <a:uFillTx/>
                <a:latin typeface="Arial"/>
                <a:hlinkClick r:id="rId1"/>
              </a:rPr>
              <a:t>http://people.irisa.fr/Nicolas.Markey/tmp/stereo/rest/newfile.html</a:t>
            </a:r>
            <a:endParaRPr b="0" lang="fr-FR" sz="1100" spc="-1" strike="noStrike">
              <a:latin typeface="Arial"/>
            </a:endParaRPr>
          </a:p>
          <a:p>
            <a:pPr marL="216000" indent="-216000">
              <a:lnSpc>
                <a:spcPct val="115000"/>
              </a:lnSpc>
              <a:tabLst>
                <a:tab algn="l" pos="0"/>
              </a:tabLst>
            </a:pPr>
            <a:r>
              <a:rPr b="0" lang="en" sz="1100" spc="-1" strike="noStrike" u="sng">
                <a:solidFill>
                  <a:srgbClr val="000000"/>
                </a:solidFill>
                <a:uFillTx/>
                <a:latin typeface="Arial"/>
                <a:hlinkClick r:id="rId2"/>
              </a:rPr>
              <a:t>https://docs.google.com/forms/d/1mP838Y97SIPM-vLwMjwVBVQek6Cp8rL3U1X--fEhSbc/edit</a:t>
            </a:r>
            <a:endParaRPr b="0" lang="fr-FR" sz="1100" spc="-1" strike="noStrike">
              <a:latin typeface="Arial"/>
            </a:endParaRPr>
          </a:p>
        </p:txBody>
      </p:sp>
    </p:spTree>
  </p:cSld>
</p:notes>
</file>

<file path=ppt/notesSlides/notesSlide1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63" name="PlaceHolder 1"/>
          <p:cNvSpPr>
            <a:spLocks noGrp="1"/>
          </p:cNvSpPr>
          <p:nvPr>
            <p:ph type="sldImg"/>
          </p:nvPr>
        </p:nvSpPr>
        <p:spPr>
          <a:xfrm>
            <a:off x="381240" y="685800"/>
            <a:ext cx="6095160" cy="3428280"/>
          </a:xfrm>
          <a:prstGeom prst="rect">
            <a:avLst/>
          </a:prstGeom>
        </p:spPr>
      </p:sp>
      <p:sp>
        <p:nvSpPr>
          <p:cNvPr id="764" name="PlaceHolder 2"/>
          <p:cNvSpPr>
            <a:spLocks noGrp="1"/>
          </p:cNvSpPr>
          <p:nvPr>
            <p:ph type="body"/>
          </p:nvPr>
        </p:nvSpPr>
        <p:spPr>
          <a:xfrm>
            <a:off x="685800" y="4343400"/>
            <a:ext cx="5485680" cy="4114080"/>
          </a:xfrm>
          <a:prstGeom prst="rect">
            <a:avLst/>
          </a:prstGeom>
        </p:spPr>
        <p:txBody>
          <a:bodyPr lIns="0" rIns="0" tIns="91440" bIns="91440">
            <a:noAutofit/>
          </a:bodyPr>
          <a:p>
            <a:pPr marL="216000" indent="-216000" algn="ctr">
              <a:lnSpc>
                <a:spcPct val="100000"/>
              </a:lnSpc>
              <a:tabLst>
                <a:tab algn="l" pos="0"/>
              </a:tabLst>
            </a:pPr>
            <a:r>
              <a:rPr b="0" lang="en" sz="1100" spc="-1" strike="noStrike" u="sng">
                <a:solidFill>
                  <a:srgbClr val="000000"/>
                </a:solidFill>
                <a:uFillTx/>
                <a:latin typeface="Arial"/>
                <a:hlinkClick r:id="rId1"/>
              </a:rPr>
              <a:t>http://people.irisa.fr/Nicolas.Markey/tmp/stereo/rest/newfile.html</a:t>
            </a:r>
            <a:endParaRPr b="0" lang="fr-FR" sz="1100" spc="-1" strike="noStrike">
              <a:latin typeface="Arial"/>
            </a:endParaRPr>
          </a:p>
          <a:p>
            <a:pPr marL="216000" indent="-216000" algn="ctr">
              <a:lnSpc>
                <a:spcPct val="100000"/>
              </a:lnSpc>
              <a:tabLst>
                <a:tab algn="l" pos="0"/>
              </a:tabLst>
            </a:pPr>
            <a:endParaRPr b="0" lang="fr-FR" sz="1100" spc="-1" strike="noStrike">
              <a:latin typeface="Arial"/>
            </a:endParaRPr>
          </a:p>
          <a:p>
            <a:pPr marL="216000" indent="-216000">
              <a:lnSpc>
                <a:spcPct val="115000"/>
              </a:lnSpc>
              <a:tabLst>
                <a:tab algn="l" pos="0"/>
              </a:tabLst>
            </a:pPr>
            <a:r>
              <a:rPr b="0" lang="en" sz="1100" spc="-1" strike="noStrike" u="sng">
                <a:solidFill>
                  <a:srgbClr val="000000"/>
                </a:solidFill>
                <a:uFillTx/>
                <a:latin typeface="Arial"/>
                <a:hlinkClick r:id="rId2"/>
              </a:rPr>
              <a:t>https://docs.google.com/forms/d/1mP838Y97SIPM-vLwMjwVBVQek6Cp8rL3U1X--fEhSbc/edit</a:t>
            </a:r>
            <a:r>
              <a:rPr b="0" lang="en" sz="1100" spc="-1" strike="noStrike">
                <a:solidFill>
                  <a:srgbClr val="000000"/>
                </a:solidFill>
                <a:latin typeface="Arial"/>
              </a:rPr>
              <a:t>`</a:t>
            </a:r>
            <a:endParaRPr b="0" lang="fr-FR" sz="1100" spc="-1" strike="noStrike">
              <a:latin typeface="Arial"/>
            </a:endParaRPr>
          </a:p>
        </p:txBody>
      </p:sp>
    </p:spTree>
  </p:cSld>
</p:notes>
</file>

<file path=ppt/notesSlides/notesSlide1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65" name="PlaceHolder 1"/>
          <p:cNvSpPr>
            <a:spLocks noGrp="1"/>
          </p:cNvSpPr>
          <p:nvPr>
            <p:ph type="sldImg"/>
          </p:nvPr>
        </p:nvSpPr>
        <p:spPr>
          <a:xfrm>
            <a:off x="381240" y="685800"/>
            <a:ext cx="6095160" cy="3428280"/>
          </a:xfrm>
          <a:prstGeom prst="rect">
            <a:avLst/>
          </a:prstGeom>
        </p:spPr>
      </p:sp>
      <p:sp>
        <p:nvSpPr>
          <p:cNvPr id="766" name="PlaceHolder 2"/>
          <p:cNvSpPr>
            <a:spLocks noGrp="1"/>
          </p:cNvSpPr>
          <p:nvPr>
            <p:ph type="body"/>
          </p:nvPr>
        </p:nvSpPr>
        <p:spPr>
          <a:xfrm>
            <a:off x="685800" y="4343400"/>
            <a:ext cx="5485680" cy="4114080"/>
          </a:xfrm>
          <a:prstGeom prst="rect">
            <a:avLst/>
          </a:prstGeom>
        </p:spPr>
        <p:txBody>
          <a:bodyPr lIns="0" rIns="0" tIns="91440" bIns="91440">
            <a:noAutofit/>
          </a:bodyPr>
          <a:p>
            <a:pPr marL="216000" indent="-216000">
              <a:lnSpc>
                <a:spcPct val="115000"/>
              </a:lnSpc>
              <a:tabLst>
                <a:tab algn="l" pos="0"/>
              </a:tabLst>
            </a:pPr>
            <a:r>
              <a:rPr b="0" lang="en" sz="1100" spc="-1" strike="noStrike" u="sng">
                <a:solidFill>
                  <a:srgbClr val="24cbe5"/>
                </a:solidFill>
                <a:uFillTx/>
                <a:latin typeface="Arial"/>
              </a:rPr>
              <a:t>`</a:t>
            </a:r>
            <a:r>
              <a:rPr b="0" lang="en" sz="900" spc="-1" strike="noStrike" u="sng">
                <a:solidFill>
                  <a:srgbClr val="24cbe5"/>
                </a:solidFill>
                <a:highlight>
                  <a:srgbClr val="ffffff"/>
                </a:highlight>
                <a:uFillTx/>
                <a:latin typeface="Arial"/>
              </a:rPr>
              <a:t>-&gt; message : les informaticien•nes peuvent avoir des qualités insoupçonnées</a:t>
            </a:r>
            <a:endParaRPr b="0" lang="fr-FR" sz="900" spc="-1" strike="noStrike">
              <a:latin typeface="Arial"/>
            </a:endParaRPr>
          </a:p>
          <a:p>
            <a:pPr marL="216000" indent="-216000">
              <a:lnSpc>
                <a:spcPct val="115000"/>
              </a:lnSpc>
              <a:tabLst>
                <a:tab algn="l" pos="0"/>
              </a:tabLst>
            </a:pPr>
            <a:r>
              <a:rPr b="0" lang="en" sz="900" spc="-1" strike="noStrike">
                <a:solidFill>
                  <a:srgbClr val="24cbe5"/>
                </a:solidFill>
                <a:latin typeface="Arial"/>
              </a:rPr>
              <a:t>   </a:t>
            </a:r>
            <a:r>
              <a:rPr b="0" lang="en" sz="900" spc="-1" strike="noStrike">
                <a:solidFill>
                  <a:srgbClr val="24cbe5"/>
                </a:solidFill>
                <a:latin typeface="Arial"/>
              </a:rPr>
              <a:t>-&gt; message : les gamers ne deviennent pas tous informaticiens et il n'y a pas besoin d'être gamer pour devenir informaticien•ne</a:t>
            </a:r>
            <a:endParaRPr b="0" lang="fr-FR" sz="900" spc="-1" strike="noStrike">
              <a:latin typeface="Arial"/>
            </a:endParaRPr>
          </a:p>
          <a:p>
            <a:pPr marL="216000" indent="-216000">
              <a:lnSpc>
                <a:spcPct val="115000"/>
              </a:lnSpc>
              <a:tabLst>
                <a:tab algn="l" pos="0"/>
              </a:tabLst>
            </a:pPr>
            <a:r>
              <a:rPr b="0" lang="en" sz="900" spc="-1" strike="noStrike">
                <a:solidFill>
                  <a:srgbClr val="24cbe5"/>
                </a:solidFill>
                <a:latin typeface="Arial"/>
              </a:rPr>
              <a:t>   </a:t>
            </a:r>
            <a:r>
              <a:rPr b="0" lang="en" sz="900" spc="-1" strike="noStrike">
                <a:solidFill>
                  <a:srgbClr val="24cbe5"/>
                </a:solidFill>
                <a:latin typeface="Arial"/>
              </a:rPr>
              <a:t>-&gt; message : on a tous des stéréotypes : on associe des qualités aux filles et on associe des qualités différentes aux informaticien•ne•s et c'est pas les mêmes, donc ça va pas!</a:t>
            </a:r>
            <a:endParaRPr b="0" lang="fr-FR" sz="900" spc="-1" strike="noStrike">
              <a:latin typeface="Arial"/>
            </a:endParaRPr>
          </a:p>
          <a:p>
            <a:pPr marL="216000" indent="-216000">
              <a:lnSpc>
                <a:spcPct val="115000"/>
              </a:lnSpc>
              <a:tabLst>
                <a:tab algn="l" pos="0"/>
              </a:tabLst>
            </a:pPr>
            <a:r>
              <a:rPr b="0" lang="en" sz="900" spc="-1" strike="noStrike">
                <a:solidFill>
                  <a:srgbClr val="24cbe5"/>
                </a:solidFill>
                <a:latin typeface="Arial"/>
              </a:rPr>
              <a:t> </a:t>
            </a:r>
            <a:endParaRPr b="0" lang="fr-FR" sz="900" spc="-1" strike="noStrike">
              <a:latin typeface="Arial"/>
            </a:endParaRPr>
          </a:p>
          <a:p>
            <a:pPr marL="216000" indent="-216000">
              <a:lnSpc>
                <a:spcPct val="100000"/>
              </a:lnSpc>
              <a:tabLst>
                <a:tab algn="l" pos="0"/>
              </a:tabLst>
            </a:pPr>
            <a:endParaRPr b="0" lang="fr-FR" sz="900" spc="-1" strike="noStrike">
              <a:latin typeface="Arial"/>
            </a:endParaRPr>
          </a:p>
        </p:txBody>
      </p:sp>
    </p:spTree>
  </p:cSld>
</p:notes>
</file>

<file path=ppt/notesSlides/notesSlide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47" name="PlaceHolder 1"/>
          <p:cNvSpPr>
            <a:spLocks noGrp="1"/>
          </p:cNvSpPr>
          <p:nvPr>
            <p:ph type="sldImg"/>
          </p:nvPr>
        </p:nvSpPr>
        <p:spPr>
          <a:xfrm>
            <a:off x="381240" y="685800"/>
            <a:ext cx="6095160" cy="3428280"/>
          </a:xfrm>
          <a:prstGeom prst="rect">
            <a:avLst/>
          </a:prstGeom>
        </p:spPr>
      </p:sp>
      <p:sp>
        <p:nvSpPr>
          <p:cNvPr id="748" name="PlaceHolder 2"/>
          <p:cNvSpPr>
            <a:spLocks noGrp="1"/>
          </p:cNvSpPr>
          <p:nvPr>
            <p:ph type="body"/>
          </p:nvPr>
        </p:nvSpPr>
        <p:spPr>
          <a:xfrm>
            <a:off x="685800" y="4343400"/>
            <a:ext cx="5485680" cy="4114080"/>
          </a:xfrm>
          <a:prstGeom prst="rect">
            <a:avLst/>
          </a:prstGeom>
        </p:spPr>
        <p:txBody>
          <a:bodyPr lIns="0" rIns="0" tIns="91440" bIns="91440">
            <a:noAutofit/>
          </a:bodyPr>
          <a:p>
            <a:pPr marL="216000" indent="-216000">
              <a:lnSpc>
                <a:spcPct val="100000"/>
              </a:lnSpc>
              <a:tabLst>
                <a:tab algn="l" pos="0"/>
              </a:tabLst>
            </a:pPr>
            <a:endParaRPr b="0" lang="fr-FR" sz="2000" spc="-1" strike="noStrike">
              <a:latin typeface="Arial"/>
            </a:endParaRPr>
          </a:p>
          <a:p>
            <a:pPr marL="216000" indent="-216000">
              <a:lnSpc>
                <a:spcPct val="115000"/>
              </a:lnSpc>
              <a:tabLst>
                <a:tab algn="l" pos="0"/>
              </a:tabLst>
            </a:pPr>
            <a:r>
              <a:rPr b="1" lang="en" sz="900" spc="-1" strike="noStrike">
                <a:latin typeface="Arial"/>
              </a:rPr>
              <a:t>Phase 1 : interaction avec les collégiens pour définir l'informatique</a:t>
            </a:r>
            <a:r>
              <a:rPr b="0" lang="en" sz="900" spc="-1" strike="noStrike">
                <a:latin typeface="Arial"/>
              </a:rPr>
              <a:t> : qu'est-ce que c'est?</a:t>
            </a:r>
            <a:endParaRPr b="0" lang="fr-FR" sz="900" spc="-1" strike="noStrike">
              <a:latin typeface="Arial"/>
            </a:endParaRPr>
          </a:p>
          <a:p>
            <a:pPr marL="216000" indent="-216000">
              <a:lnSpc>
                <a:spcPct val="115000"/>
              </a:lnSpc>
              <a:tabLst>
                <a:tab algn="l" pos="0"/>
              </a:tabLst>
            </a:pPr>
            <a:r>
              <a:rPr b="0" lang="en" sz="900" spc="-1" strike="noStrike">
                <a:latin typeface="Arial"/>
              </a:rPr>
              <a:t>Attention à la prise de parole des élèves, équilibrer la parole garçons-filles.</a:t>
            </a:r>
            <a:endParaRPr b="0" lang="fr-FR" sz="900" spc="-1" strike="noStrike">
              <a:latin typeface="Arial"/>
            </a:endParaRPr>
          </a:p>
          <a:p>
            <a:pPr marL="216000" indent="-216000">
              <a:lnSpc>
                <a:spcPct val="100000"/>
              </a:lnSpc>
              <a:tabLst>
                <a:tab algn="l" pos="0"/>
              </a:tabLst>
            </a:pPr>
            <a:endParaRPr b="0" lang="fr-FR" sz="900" spc="-1" strike="noStrike">
              <a:latin typeface="Arial"/>
            </a:endParaRPr>
          </a:p>
        </p:txBody>
      </p:sp>
    </p:spTree>
  </p:cSld>
</p:notes>
</file>

<file path=ppt/notesSlides/notesSlide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49" name="PlaceHolder 1"/>
          <p:cNvSpPr>
            <a:spLocks noGrp="1"/>
          </p:cNvSpPr>
          <p:nvPr>
            <p:ph type="sldImg"/>
          </p:nvPr>
        </p:nvSpPr>
        <p:spPr>
          <a:xfrm>
            <a:off x="381240" y="685800"/>
            <a:ext cx="6095160" cy="3428280"/>
          </a:xfrm>
          <a:prstGeom prst="rect">
            <a:avLst/>
          </a:prstGeom>
        </p:spPr>
      </p:sp>
      <p:sp>
        <p:nvSpPr>
          <p:cNvPr id="750" name="PlaceHolder 2"/>
          <p:cNvSpPr>
            <a:spLocks noGrp="1"/>
          </p:cNvSpPr>
          <p:nvPr>
            <p:ph type="body"/>
          </p:nvPr>
        </p:nvSpPr>
        <p:spPr>
          <a:xfrm>
            <a:off x="685800" y="4343400"/>
            <a:ext cx="5485680" cy="4114080"/>
          </a:xfrm>
          <a:prstGeom prst="rect">
            <a:avLst/>
          </a:prstGeom>
        </p:spPr>
        <p:txBody>
          <a:bodyPr lIns="0" rIns="0" tIns="91440" bIns="91440">
            <a:noAutofit/>
          </a:bodyPr>
          <a:p>
            <a:pPr marL="216000" indent="-216000">
              <a:lnSpc>
                <a:spcPct val="115000"/>
              </a:lnSpc>
              <a:tabLst>
                <a:tab algn="l" pos="0"/>
              </a:tabLst>
            </a:pPr>
            <a:r>
              <a:rPr b="0" lang="en" sz="900" spc="-1" strike="noStrike">
                <a:latin typeface="Arial"/>
              </a:rPr>
              <a:t>  </a:t>
            </a:r>
            <a:r>
              <a:rPr b="0" lang="en" sz="900" spc="-1" strike="noStrike">
                <a:latin typeface="Arial"/>
              </a:rPr>
              <a:t>Comment reconnait-on un•e informaticien•ne?</a:t>
            </a:r>
            <a:endParaRPr b="0" lang="fr-FR" sz="900" spc="-1" strike="noStrike">
              <a:latin typeface="Arial"/>
            </a:endParaRPr>
          </a:p>
          <a:p>
            <a:pPr marL="216000" indent="-216000">
              <a:lnSpc>
                <a:spcPct val="115000"/>
              </a:lnSpc>
              <a:tabLst>
                <a:tab algn="l" pos="0"/>
              </a:tabLst>
            </a:pPr>
            <a:r>
              <a:rPr b="0" lang="en" sz="900" spc="-1" strike="noStrike">
                <a:latin typeface="Arial"/>
              </a:rPr>
              <a:t>   </a:t>
            </a:r>
            <a:r>
              <a:rPr b="0" lang="en" sz="900" spc="-1" strike="noStrike">
                <a:latin typeface="Arial"/>
              </a:rPr>
              <a:t>Qualités qu'on peut mettre en valeur pour faire de l'informatique?</a:t>
            </a:r>
            <a:endParaRPr b="0" lang="fr-FR" sz="900" spc="-1" strike="noStrike">
              <a:latin typeface="Arial"/>
            </a:endParaRPr>
          </a:p>
          <a:p>
            <a:pPr marL="216000" indent="-216000">
              <a:lnSpc>
                <a:spcPct val="115000"/>
              </a:lnSpc>
              <a:tabLst>
                <a:tab algn="l" pos="0"/>
              </a:tabLst>
            </a:pPr>
            <a:r>
              <a:rPr b="0" lang="en" sz="900" spc="-1" strike="noStrike">
                <a:latin typeface="Arial"/>
              </a:rPr>
              <a:t>   </a:t>
            </a:r>
            <a:r>
              <a:rPr b="0" lang="en" sz="900" spc="-1" strike="noStrike">
                <a:latin typeface="Arial"/>
              </a:rPr>
              <a:t>-&gt; message : plein de qualités utiles pour l'informatique, pas nécessaire d'avoir toutes les qualités pour faire de l'informatique</a:t>
            </a:r>
            <a:endParaRPr b="0" lang="fr-FR" sz="900" spc="-1" strike="noStrike">
              <a:latin typeface="Arial"/>
            </a:endParaRPr>
          </a:p>
          <a:p>
            <a:pPr marL="216000" indent="-216000">
              <a:lnSpc>
                <a:spcPct val="115000"/>
              </a:lnSpc>
              <a:tabLst>
                <a:tab algn="l" pos="0"/>
              </a:tabLst>
            </a:pPr>
            <a:endParaRPr b="0" lang="fr-FR" sz="900" spc="-1" strike="noStrike">
              <a:latin typeface="Arial"/>
            </a:endParaRPr>
          </a:p>
          <a:p>
            <a:pPr marL="216000" indent="-216000">
              <a:lnSpc>
                <a:spcPct val="100000"/>
              </a:lnSpc>
              <a:tabLst>
                <a:tab algn="l" pos="0"/>
              </a:tabLst>
            </a:pPr>
            <a:endParaRPr b="0" lang="fr-FR" sz="900" spc="-1" strike="noStrike">
              <a:latin typeface="Arial"/>
            </a:endParaRPr>
          </a:p>
        </p:txBody>
      </p:sp>
    </p:spTree>
  </p:cSld>
</p:notes>
</file>

<file path=ppt/notesSlides/notesSlide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51" name="PlaceHolder 1"/>
          <p:cNvSpPr>
            <a:spLocks noGrp="1"/>
          </p:cNvSpPr>
          <p:nvPr>
            <p:ph type="sldImg"/>
          </p:nvPr>
        </p:nvSpPr>
        <p:spPr>
          <a:xfrm>
            <a:off x="381240" y="685800"/>
            <a:ext cx="6095160" cy="3428280"/>
          </a:xfrm>
          <a:prstGeom prst="rect">
            <a:avLst/>
          </a:prstGeom>
        </p:spPr>
      </p:sp>
      <p:sp>
        <p:nvSpPr>
          <p:cNvPr id="752" name="PlaceHolder 2"/>
          <p:cNvSpPr>
            <a:spLocks noGrp="1"/>
          </p:cNvSpPr>
          <p:nvPr>
            <p:ph type="body"/>
          </p:nvPr>
        </p:nvSpPr>
        <p:spPr>
          <a:xfrm>
            <a:off x="685800" y="4343400"/>
            <a:ext cx="5485680" cy="4114080"/>
          </a:xfrm>
          <a:prstGeom prst="rect">
            <a:avLst/>
          </a:prstGeom>
        </p:spPr>
        <p:txBody>
          <a:bodyPr lIns="0" rIns="0" tIns="91440" bIns="91440">
            <a:noAutofit/>
          </a:bodyPr>
          <a:p>
            <a:pPr marL="216000" indent="-216000">
              <a:lnSpc>
                <a:spcPct val="115000"/>
              </a:lnSpc>
              <a:tabLst>
                <a:tab algn="l" pos="0"/>
              </a:tabLst>
            </a:pPr>
            <a:r>
              <a:rPr b="1" lang="en" sz="900" spc="-1" strike="noStrike">
                <a:latin typeface="Arial"/>
              </a:rPr>
              <a:t>Phase 2: A votre avis, à quoi ça sert l'informatique? </a:t>
            </a:r>
            <a:r>
              <a:rPr b="0" lang="en" sz="900" spc="-1" strike="noStrike">
                <a:latin typeface="Arial"/>
              </a:rPr>
              <a:t> Message : des applications très variées</a:t>
            </a:r>
            <a:endParaRPr b="0" lang="fr-FR" sz="900" spc="-1" strike="noStrike">
              <a:latin typeface="Arial"/>
            </a:endParaRPr>
          </a:p>
          <a:p>
            <a:pPr marL="216000" indent="-216000">
              <a:lnSpc>
                <a:spcPct val="100000"/>
              </a:lnSpc>
              <a:tabLst>
                <a:tab algn="l" pos="0"/>
              </a:tabLst>
            </a:pPr>
            <a:endParaRPr b="0" lang="fr-FR" sz="900" spc="-1" strike="noStrike">
              <a:latin typeface="Arial"/>
            </a:endParaRPr>
          </a:p>
        </p:txBody>
      </p:sp>
    </p:spTree>
  </p:cSld>
</p:notes>
</file>

<file path=ppt/notesSlides/notesSlide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53" name="PlaceHolder 1"/>
          <p:cNvSpPr>
            <a:spLocks noGrp="1"/>
          </p:cNvSpPr>
          <p:nvPr>
            <p:ph type="sldImg"/>
          </p:nvPr>
        </p:nvSpPr>
        <p:spPr>
          <a:xfrm>
            <a:off x="381240" y="685800"/>
            <a:ext cx="6095160" cy="3428280"/>
          </a:xfrm>
          <a:prstGeom prst="rect">
            <a:avLst/>
          </a:prstGeom>
        </p:spPr>
      </p:sp>
      <p:sp>
        <p:nvSpPr>
          <p:cNvPr id="754" name="PlaceHolder 2"/>
          <p:cNvSpPr>
            <a:spLocks noGrp="1"/>
          </p:cNvSpPr>
          <p:nvPr>
            <p:ph type="body"/>
          </p:nvPr>
        </p:nvSpPr>
        <p:spPr>
          <a:xfrm>
            <a:off x="685800" y="4343400"/>
            <a:ext cx="5485680" cy="4114080"/>
          </a:xfrm>
          <a:prstGeom prst="rect">
            <a:avLst/>
          </a:prstGeom>
        </p:spPr>
        <p:txBody>
          <a:bodyPr lIns="0" rIns="0" tIns="91440" bIns="91440">
            <a:noAutofit/>
          </a:bodyPr>
          <a:p>
            <a:pPr marL="216000" indent="-216000">
              <a:lnSpc>
                <a:spcPct val="115000"/>
              </a:lnSpc>
              <a:tabLst>
                <a:tab algn="l" pos="0"/>
              </a:tabLst>
            </a:pPr>
            <a:r>
              <a:rPr b="1" lang="en" sz="900" spc="-1" strike="noStrike">
                <a:latin typeface="Arial"/>
              </a:rPr>
              <a:t>Phase 3 : images, qui sont les informaticiens?</a:t>
            </a:r>
            <a:endParaRPr b="0" lang="fr-FR" sz="900" spc="-1" strike="noStrike">
              <a:latin typeface="Arial"/>
            </a:endParaRPr>
          </a:p>
          <a:p>
            <a:pPr marL="216000" indent="-216000">
              <a:lnSpc>
                <a:spcPct val="115000"/>
              </a:lnSpc>
              <a:tabLst>
                <a:tab algn="l" pos="0"/>
              </a:tabLst>
            </a:pPr>
            <a:r>
              <a:rPr b="0" lang="en" sz="900" spc="-1" strike="noStrike">
                <a:latin typeface="Arial"/>
              </a:rPr>
              <a:t>   </a:t>
            </a:r>
            <a:r>
              <a:rPr b="0" lang="en" sz="900" spc="-1" strike="noStrike">
                <a:latin typeface="Arial"/>
              </a:rPr>
              <a:t>TODO exemple d'informaticiens qui travaillent au tableau blanc</a:t>
            </a:r>
            <a:endParaRPr b="0" lang="fr-FR" sz="900" spc="-1" strike="noStrike">
              <a:latin typeface="Arial"/>
            </a:endParaRPr>
          </a:p>
          <a:p>
            <a:pPr marL="216000" indent="-216000">
              <a:lnSpc>
                <a:spcPct val="115000"/>
              </a:lnSpc>
              <a:tabLst>
                <a:tab algn="l" pos="0"/>
              </a:tabLst>
            </a:pPr>
            <a:r>
              <a:rPr b="0" lang="en" sz="900" spc="-1" strike="noStrike">
                <a:latin typeface="Arial"/>
              </a:rPr>
              <a:t>   </a:t>
            </a:r>
            <a:r>
              <a:rPr b="0" lang="en" sz="900" spc="-1" strike="noStrike">
                <a:latin typeface="Arial"/>
              </a:rPr>
              <a:t>-&gt; message : l'informaticien•ne interagit beaucoup avec les autres</a:t>
            </a:r>
            <a:endParaRPr b="0" lang="fr-FR" sz="900" spc="-1" strike="noStrike">
              <a:latin typeface="Arial"/>
            </a:endParaRPr>
          </a:p>
          <a:p>
            <a:pPr marL="216000" indent="-216000">
              <a:lnSpc>
                <a:spcPct val="115000"/>
              </a:lnSpc>
              <a:tabLst>
                <a:tab algn="l" pos="0"/>
              </a:tabLst>
            </a:pPr>
            <a:endParaRPr b="0" lang="fr-FR" sz="900" spc="-1" strike="noStrike">
              <a:latin typeface="Arial"/>
            </a:endParaRPr>
          </a:p>
          <a:p>
            <a:pPr marL="216000" indent="-216000">
              <a:lnSpc>
                <a:spcPct val="115000"/>
              </a:lnSpc>
              <a:tabLst>
                <a:tab algn="l" pos="0"/>
              </a:tabLst>
            </a:pPr>
            <a:r>
              <a:rPr b="0" lang="en" sz="900" spc="-1" strike="noStrike">
                <a:latin typeface="Arial"/>
              </a:rPr>
              <a:t>   </a:t>
            </a:r>
            <a:r>
              <a:rPr b="0" lang="en" sz="900" spc="-1" strike="noStrike">
                <a:latin typeface="Arial"/>
              </a:rPr>
              <a:t>jeux vidéos vs informatique</a:t>
            </a:r>
            <a:endParaRPr b="0" lang="fr-FR" sz="900" spc="-1" strike="noStrike">
              <a:latin typeface="Arial"/>
            </a:endParaRPr>
          </a:p>
          <a:p>
            <a:pPr marL="216000" indent="-216000">
              <a:lnSpc>
                <a:spcPct val="115000"/>
              </a:lnSpc>
              <a:tabLst>
                <a:tab algn="l" pos="0"/>
              </a:tabLst>
            </a:pPr>
            <a:r>
              <a:rPr b="0" lang="en" sz="900" spc="-1" strike="noStrike">
                <a:latin typeface="Arial"/>
              </a:rPr>
              <a:t>   </a:t>
            </a:r>
            <a:r>
              <a:rPr b="0" lang="en" sz="900" spc="-1" strike="noStrike">
                <a:latin typeface="Arial"/>
              </a:rPr>
              <a:t>-&gt; message simple : les filles jouent aux jeux vidéos, mais ne font pas d'études d'informatique, c'est dommage!</a:t>
            </a:r>
            <a:endParaRPr b="0" lang="fr-FR" sz="900" spc="-1" strike="noStrike">
              <a:latin typeface="Arial"/>
            </a:endParaRPr>
          </a:p>
          <a:p>
            <a:pPr marL="216000" indent="-216000">
              <a:lnSpc>
                <a:spcPct val="100000"/>
              </a:lnSpc>
              <a:tabLst>
                <a:tab algn="l" pos="0"/>
              </a:tabLst>
            </a:pPr>
            <a:endParaRPr b="0" lang="fr-FR" sz="900" spc="-1" strike="noStrike">
              <a:latin typeface="Arial"/>
            </a:endParaRPr>
          </a:p>
        </p:txBody>
      </p:sp>
    </p:spTree>
  </p:cSld>
</p:notes>
</file>

<file path=ppt/notesSlides/notesSlide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55" name="PlaceHolder 1"/>
          <p:cNvSpPr>
            <a:spLocks noGrp="1"/>
          </p:cNvSpPr>
          <p:nvPr>
            <p:ph type="sldImg"/>
          </p:nvPr>
        </p:nvSpPr>
        <p:spPr>
          <a:xfrm>
            <a:off x="381240" y="685800"/>
            <a:ext cx="6095160" cy="3428280"/>
          </a:xfrm>
          <a:prstGeom prst="rect">
            <a:avLst/>
          </a:prstGeom>
        </p:spPr>
      </p:sp>
      <p:sp>
        <p:nvSpPr>
          <p:cNvPr id="756" name="PlaceHolder 2"/>
          <p:cNvSpPr>
            <a:spLocks noGrp="1"/>
          </p:cNvSpPr>
          <p:nvPr>
            <p:ph type="body"/>
          </p:nvPr>
        </p:nvSpPr>
        <p:spPr>
          <a:xfrm>
            <a:off x="685800" y="4343400"/>
            <a:ext cx="5485680" cy="4114080"/>
          </a:xfrm>
          <a:prstGeom prst="rect">
            <a:avLst/>
          </a:prstGeom>
        </p:spPr>
        <p:txBody>
          <a:bodyPr lIns="0" rIns="0" tIns="91440" bIns="91440">
            <a:noAutofit/>
          </a:bodyPr>
          <a:p>
            <a:pPr marL="216000" indent="-216000">
              <a:lnSpc>
                <a:spcPct val="115000"/>
              </a:lnSpc>
              <a:tabLst>
                <a:tab algn="l" pos="0"/>
              </a:tabLst>
            </a:pPr>
            <a:r>
              <a:rPr b="0" lang="en" sz="900" spc="-1" strike="noStrike">
                <a:latin typeface="Arial"/>
              </a:rPr>
              <a:t>  </a:t>
            </a:r>
            <a:r>
              <a:rPr b="0" lang="en" sz="900" spc="-1" strike="noStrike">
                <a:latin typeface="Arial"/>
              </a:rPr>
              <a:t>Comment reconnait-on un•e informaticien•ne?</a:t>
            </a:r>
            <a:endParaRPr b="0" lang="fr-FR" sz="900" spc="-1" strike="noStrike">
              <a:latin typeface="Arial"/>
            </a:endParaRPr>
          </a:p>
          <a:p>
            <a:pPr marL="216000" indent="-216000">
              <a:lnSpc>
                <a:spcPct val="115000"/>
              </a:lnSpc>
              <a:tabLst>
                <a:tab algn="l" pos="0"/>
              </a:tabLst>
            </a:pPr>
            <a:r>
              <a:rPr b="0" lang="en" sz="900" spc="-1" strike="noStrike">
                <a:latin typeface="Arial"/>
              </a:rPr>
              <a:t>   </a:t>
            </a:r>
            <a:r>
              <a:rPr b="0" lang="en" sz="900" spc="-1" strike="noStrike">
                <a:latin typeface="Arial"/>
              </a:rPr>
              <a:t>Qualités qu'on peut mettre en valeur pour faire de l'informatique?</a:t>
            </a:r>
            <a:endParaRPr b="0" lang="fr-FR" sz="900" spc="-1" strike="noStrike">
              <a:latin typeface="Arial"/>
            </a:endParaRPr>
          </a:p>
          <a:p>
            <a:pPr marL="216000" indent="-216000">
              <a:lnSpc>
                <a:spcPct val="115000"/>
              </a:lnSpc>
              <a:tabLst>
                <a:tab algn="l" pos="0"/>
              </a:tabLst>
            </a:pPr>
            <a:r>
              <a:rPr b="0" lang="en" sz="900" spc="-1" strike="noStrike">
                <a:latin typeface="Arial"/>
              </a:rPr>
              <a:t>   </a:t>
            </a:r>
            <a:r>
              <a:rPr b="0" lang="en" sz="900" spc="-1" strike="noStrike">
                <a:latin typeface="Arial"/>
              </a:rPr>
              <a:t>-&gt; message : plein de qualités utiles pour l'informatique, pas nécessaire d'avoir toutes les qualités pour faire de l'informatique</a:t>
            </a:r>
            <a:endParaRPr b="0" lang="fr-FR" sz="900" spc="-1" strike="noStrike">
              <a:latin typeface="Arial"/>
            </a:endParaRPr>
          </a:p>
          <a:p>
            <a:pPr marL="216000" indent="-216000">
              <a:lnSpc>
                <a:spcPct val="115000"/>
              </a:lnSpc>
              <a:tabLst>
                <a:tab algn="l" pos="0"/>
              </a:tabLst>
            </a:pPr>
            <a:endParaRPr b="0" lang="fr-FR" sz="900" spc="-1" strike="noStrike">
              <a:latin typeface="Arial"/>
            </a:endParaRPr>
          </a:p>
          <a:p>
            <a:pPr marL="216000" indent="-216000">
              <a:lnSpc>
                <a:spcPct val="100000"/>
              </a:lnSpc>
              <a:tabLst>
                <a:tab algn="l" pos="0"/>
              </a:tabLst>
            </a:pPr>
            <a:endParaRPr b="0" lang="fr-FR" sz="900" spc="-1" strike="noStrike">
              <a:latin typeface="Arial"/>
            </a:endParaRPr>
          </a:p>
        </p:txBody>
      </p:sp>
    </p:spTree>
  </p:cSld>
</p:notes>
</file>

<file path=ppt/notesSlides/notesSlide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57" name="PlaceHolder 1"/>
          <p:cNvSpPr>
            <a:spLocks noGrp="1"/>
          </p:cNvSpPr>
          <p:nvPr>
            <p:ph type="sldImg"/>
          </p:nvPr>
        </p:nvSpPr>
        <p:spPr>
          <a:xfrm>
            <a:off x="381240" y="685800"/>
            <a:ext cx="6095160" cy="3428280"/>
          </a:xfrm>
          <a:prstGeom prst="rect">
            <a:avLst/>
          </a:prstGeom>
        </p:spPr>
      </p:sp>
      <p:sp>
        <p:nvSpPr>
          <p:cNvPr id="758" name="PlaceHolder 2"/>
          <p:cNvSpPr>
            <a:spLocks noGrp="1"/>
          </p:cNvSpPr>
          <p:nvPr>
            <p:ph type="body"/>
          </p:nvPr>
        </p:nvSpPr>
        <p:spPr>
          <a:xfrm>
            <a:off x="685800" y="4343400"/>
            <a:ext cx="5485680" cy="4114080"/>
          </a:xfrm>
          <a:prstGeom prst="rect">
            <a:avLst/>
          </a:prstGeom>
        </p:spPr>
        <p:txBody>
          <a:bodyPr lIns="0" rIns="0" tIns="91440" bIns="91440">
            <a:noAutofit/>
          </a:bodyPr>
          <a:p>
            <a:pPr marL="216000" indent="-216000">
              <a:lnSpc>
                <a:spcPct val="115000"/>
              </a:lnSpc>
              <a:tabLst>
                <a:tab algn="l" pos="0"/>
              </a:tabLst>
            </a:pPr>
            <a:r>
              <a:rPr b="0" lang="en" sz="900" spc="-1" strike="noStrike">
                <a:latin typeface="Arial"/>
              </a:rPr>
              <a:t>  </a:t>
            </a:r>
            <a:r>
              <a:rPr b="0" lang="en" sz="900" spc="-1" strike="noStrike">
                <a:latin typeface="Arial"/>
              </a:rPr>
              <a:t>Comment reconnait-on un•e informaticien•ne?</a:t>
            </a:r>
            <a:endParaRPr b="0" lang="fr-FR" sz="900" spc="-1" strike="noStrike">
              <a:latin typeface="Arial"/>
            </a:endParaRPr>
          </a:p>
          <a:p>
            <a:pPr marL="216000" indent="-216000">
              <a:lnSpc>
                <a:spcPct val="115000"/>
              </a:lnSpc>
              <a:tabLst>
                <a:tab algn="l" pos="0"/>
              </a:tabLst>
            </a:pPr>
            <a:r>
              <a:rPr b="0" lang="en" sz="900" spc="-1" strike="noStrike">
                <a:latin typeface="Arial"/>
              </a:rPr>
              <a:t>   </a:t>
            </a:r>
            <a:r>
              <a:rPr b="0" lang="en" sz="900" spc="-1" strike="noStrike">
                <a:latin typeface="Arial"/>
              </a:rPr>
              <a:t>Qualités qu'on peut mettre en valeur pour faire de l'informatique?</a:t>
            </a:r>
            <a:endParaRPr b="0" lang="fr-FR" sz="900" spc="-1" strike="noStrike">
              <a:latin typeface="Arial"/>
            </a:endParaRPr>
          </a:p>
          <a:p>
            <a:pPr marL="216000" indent="-216000">
              <a:lnSpc>
                <a:spcPct val="115000"/>
              </a:lnSpc>
              <a:tabLst>
                <a:tab algn="l" pos="0"/>
              </a:tabLst>
            </a:pPr>
            <a:r>
              <a:rPr b="0" lang="en" sz="900" spc="-1" strike="noStrike">
                <a:latin typeface="Arial"/>
              </a:rPr>
              <a:t>   </a:t>
            </a:r>
            <a:r>
              <a:rPr b="0" lang="en" sz="900" spc="-1" strike="noStrike">
                <a:latin typeface="Arial"/>
              </a:rPr>
              <a:t>-&gt; message : plein de qualités utiles pour l'informatique, pas nécessaire d'avoir toutes les qualités pour faire de l'informatique</a:t>
            </a:r>
            <a:endParaRPr b="0" lang="fr-FR" sz="900" spc="-1" strike="noStrike">
              <a:latin typeface="Arial"/>
            </a:endParaRPr>
          </a:p>
          <a:p>
            <a:pPr marL="216000" indent="-216000">
              <a:lnSpc>
                <a:spcPct val="115000"/>
              </a:lnSpc>
              <a:tabLst>
                <a:tab algn="l" pos="0"/>
              </a:tabLst>
            </a:pPr>
            <a:endParaRPr b="0" lang="fr-FR" sz="900" spc="-1" strike="noStrike">
              <a:latin typeface="Arial"/>
            </a:endParaRPr>
          </a:p>
          <a:p>
            <a:pPr marL="216000" indent="-216000">
              <a:lnSpc>
                <a:spcPct val="100000"/>
              </a:lnSpc>
              <a:tabLst>
                <a:tab algn="l" pos="0"/>
              </a:tabLst>
            </a:pPr>
            <a:endParaRPr b="0" lang="fr-FR" sz="900" spc="-1" strike="noStrike">
              <a:latin typeface="Arial"/>
            </a:endParaRPr>
          </a:p>
        </p:txBody>
      </p:sp>
    </p:spTree>
  </p:cSld>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9.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0.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1.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2.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3.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4.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5.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6.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7" name="PlaceHolder 1"/>
          <p:cNvSpPr>
            <a:spLocks noGrp="1"/>
          </p:cNvSpPr>
          <p:nvPr>
            <p:ph type="title"/>
          </p:nvPr>
        </p:nvSpPr>
        <p:spPr>
          <a:xfrm>
            <a:off x="729360" y="1273320"/>
            <a:ext cx="7688160" cy="625320"/>
          </a:xfrm>
          <a:prstGeom prst="rect">
            <a:avLst/>
          </a:prstGeom>
        </p:spPr>
        <p:txBody>
          <a:bodyPr lIns="0" rIns="0" tIns="0" bIns="0" anchor="ctr">
            <a:noAutofit/>
          </a:bodyPr>
          <a:p>
            <a:pPr algn="ctr"/>
            <a:endParaRPr b="0" lang="fr-FR" sz="4400" spc="-1" strike="noStrike">
              <a:latin typeface="Arial"/>
            </a:endParaRPr>
          </a:p>
        </p:txBody>
      </p:sp>
      <p:sp>
        <p:nvSpPr>
          <p:cNvPr id="28" name="PlaceHolder 2"/>
          <p:cNvSpPr>
            <a:spLocks noGrp="1"/>
          </p:cNvSpPr>
          <p:nvPr>
            <p:ph type="body"/>
          </p:nvPr>
        </p:nvSpPr>
        <p:spPr>
          <a:xfrm>
            <a:off x="729360" y="2079000"/>
            <a:ext cx="7688160" cy="1078200"/>
          </a:xfrm>
          <a:prstGeom prst="rect">
            <a:avLst/>
          </a:prstGeom>
        </p:spPr>
        <p:txBody>
          <a:bodyPr lIns="0" rIns="0" tIns="0" bIns="0">
            <a:normAutofit/>
          </a:bodyPr>
          <a:p>
            <a:endParaRPr b="0" lang="fr-FR" sz="3200" spc="-1" strike="noStrike">
              <a:latin typeface="Arial"/>
            </a:endParaRPr>
          </a:p>
        </p:txBody>
      </p:sp>
      <p:sp>
        <p:nvSpPr>
          <p:cNvPr id="29" name="PlaceHolder 3"/>
          <p:cNvSpPr>
            <a:spLocks noGrp="1"/>
          </p:cNvSpPr>
          <p:nvPr>
            <p:ph type="body"/>
          </p:nvPr>
        </p:nvSpPr>
        <p:spPr>
          <a:xfrm>
            <a:off x="729360" y="3260160"/>
            <a:ext cx="7688160" cy="1078200"/>
          </a:xfrm>
          <a:prstGeom prst="rect">
            <a:avLst/>
          </a:prstGeom>
        </p:spPr>
        <p:txBody>
          <a:bodyPr lIns="0" rIns="0" tIns="0" bIns="0">
            <a:normAutofit/>
          </a:bodyPr>
          <a:p>
            <a:endParaRPr b="0" lang="fr-FR" sz="3200" spc="-1" strike="noStrike">
              <a:latin typeface="Arial"/>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0" name="PlaceHolder 1"/>
          <p:cNvSpPr>
            <a:spLocks noGrp="1"/>
          </p:cNvSpPr>
          <p:nvPr>
            <p:ph type="title"/>
          </p:nvPr>
        </p:nvSpPr>
        <p:spPr>
          <a:xfrm>
            <a:off x="729360" y="1273320"/>
            <a:ext cx="7688160" cy="625320"/>
          </a:xfrm>
          <a:prstGeom prst="rect">
            <a:avLst/>
          </a:prstGeom>
        </p:spPr>
        <p:txBody>
          <a:bodyPr lIns="0" rIns="0" tIns="0" bIns="0" anchor="ctr">
            <a:noAutofit/>
          </a:bodyPr>
          <a:p>
            <a:pPr algn="ctr"/>
            <a:endParaRPr b="0" lang="fr-FR" sz="4400" spc="-1" strike="noStrike">
              <a:latin typeface="Arial"/>
            </a:endParaRPr>
          </a:p>
        </p:txBody>
      </p:sp>
      <p:sp>
        <p:nvSpPr>
          <p:cNvPr id="31" name="PlaceHolder 2"/>
          <p:cNvSpPr>
            <a:spLocks noGrp="1"/>
          </p:cNvSpPr>
          <p:nvPr>
            <p:ph type="body"/>
          </p:nvPr>
        </p:nvSpPr>
        <p:spPr>
          <a:xfrm>
            <a:off x="729360" y="2079000"/>
            <a:ext cx="3751560" cy="1078200"/>
          </a:xfrm>
          <a:prstGeom prst="rect">
            <a:avLst/>
          </a:prstGeom>
        </p:spPr>
        <p:txBody>
          <a:bodyPr lIns="0" rIns="0" tIns="0" bIns="0">
            <a:normAutofit/>
          </a:bodyPr>
          <a:p>
            <a:endParaRPr b="0" lang="fr-FR" sz="3200" spc="-1" strike="noStrike">
              <a:latin typeface="Arial"/>
            </a:endParaRPr>
          </a:p>
        </p:txBody>
      </p:sp>
      <p:sp>
        <p:nvSpPr>
          <p:cNvPr id="32" name="PlaceHolder 3"/>
          <p:cNvSpPr>
            <a:spLocks noGrp="1"/>
          </p:cNvSpPr>
          <p:nvPr>
            <p:ph type="body"/>
          </p:nvPr>
        </p:nvSpPr>
        <p:spPr>
          <a:xfrm>
            <a:off x="4668840" y="2079000"/>
            <a:ext cx="3751560" cy="1078200"/>
          </a:xfrm>
          <a:prstGeom prst="rect">
            <a:avLst/>
          </a:prstGeom>
        </p:spPr>
        <p:txBody>
          <a:bodyPr lIns="0" rIns="0" tIns="0" bIns="0">
            <a:normAutofit/>
          </a:bodyPr>
          <a:p>
            <a:endParaRPr b="0" lang="fr-FR" sz="3200" spc="-1" strike="noStrike">
              <a:latin typeface="Arial"/>
            </a:endParaRPr>
          </a:p>
        </p:txBody>
      </p:sp>
      <p:sp>
        <p:nvSpPr>
          <p:cNvPr id="33" name="PlaceHolder 4"/>
          <p:cNvSpPr>
            <a:spLocks noGrp="1"/>
          </p:cNvSpPr>
          <p:nvPr>
            <p:ph type="body"/>
          </p:nvPr>
        </p:nvSpPr>
        <p:spPr>
          <a:xfrm>
            <a:off x="729360" y="3260160"/>
            <a:ext cx="3751560" cy="1078200"/>
          </a:xfrm>
          <a:prstGeom prst="rect">
            <a:avLst/>
          </a:prstGeom>
        </p:spPr>
        <p:txBody>
          <a:bodyPr lIns="0" rIns="0" tIns="0" bIns="0">
            <a:normAutofit/>
          </a:bodyPr>
          <a:p>
            <a:endParaRPr b="0" lang="fr-FR" sz="3200" spc="-1" strike="noStrike">
              <a:latin typeface="Arial"/>
            </a:endParaRPr>
          </a:p>
        </p:txBody>
      </p:sp>
      <p:sp>
        <p:nvSpPr>
          <p:cNvPr id="34" name="PlaceHolder 5"/>
          <p:cNvSpPr>
            <a:spLocks noGrp="1"/>
          </p:cNvSpPr>
          <p:nvPr>
            <p:ph type="body"/>
          </p:nvPr>
        </p:nvSpPr>
        <p:spPr>
          <a:xfrm>
            <a:off x="4668840" y="3260160"/>
            <a:ext cx="3751560" cy="1078200"/>
          </a:xfrm>
          <a:prstGeom prst="rect">
            <a:avLst/>
          </a:prstGeom>
        </p:spPr>
        <p:txBody>
          <a:bodyPr lIns="0" rIns="0" tIns="0" bIns="0">
            <a:normAutofit/>
          </a:bodyPr>
          <a:p>
            <a:endParaRPr b="0" lang="fr-FR" sz="3200" spc="-1" strike="noStrike">
              <a:latin typeface="Arial"/>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5" name="PlaceHolder 1"/>
          <p:cNvSpPr>
            <a:spLocks noGrp="1"/>
          </p:cNvSpPr>
          <p:nvPr>
            <p:ph type="title"/>
          </p:nvPr>
        </p:nvSpPr>
        <p:spPr>
          <a:xfrm>
            <a:off x="729360" y="1273320"/>
            <a:ext cx="7688160" cy="625320"/>
          </a:xfrm>
          <a:prstGeom prst="rect">
            <a:avLst/>
          </a:prstGeom>
        </p:spPr>
        <p:txBody>
          <a:bodyPr lIns="0" rIns="0" tIns="0" bIns="0" anchor="ctr">
            <a:noAutofit/>
          </a:bodyPr>
          <a:p>
            <a:pPr algn="ctr"/>
            <a:endParaRPr b="0" lang="fr-FR" sz="4400" spc="-1" strike="noStrike">
              <a:latin typeface="Arial"/>
            </a:endParaRPr>
          </a:p>
        </p:txBody>
      </p:sp>
      <p:sp>
        <p:nvSpPr>
          <p:cNvPr id="36" name="PlaceHolder 2"/>
          <p:cNvSpPr>
            <a:spLocks noGrp="1"/>
          </p:cNvSpPr>
          <p:nvPr>
            <p:ph type="body"/>
          </p:nvPr>
        </p:nvSpPr>
        <p:spPr>
          <a:xfrm>
            <a:off x="729360" y="2079000"/>
            <a:ext cx="2475360" cy="1078200"/>
          </a:xfrm>
          <a:prstGeom prst="rect">
            <a:avLst/>
          </a:prstGeom>
        </p:spPr>
        <p:txBody>
          <a:bodyPr lIns="0" rIns="0" tIns="0" bIns="0">
            <a:normAutofit fontScale="45000"/>
          </a:bodyPr>
          <a:p>
            <a:endParaRPr b="0" lang="fr-FR" sz="3200" spc="-1" strike="noStrike">
              <a:latin typeface="Arial"/>
            </a:endParaRPr>
          </a:p>
        </p:txBody>
      </p:sp>
      <p:sp>
        <p:nvSpPr>
          <p:cNvPr id="37" name="PlaceHolder 3"/>
          <p:cNvSpPr>
            <a:spLocks noGrp="1"/>
          </p:cNvSpPr>
          <p:nvPr>
            <p:ph type="body"/>
          </p:nvPr>
        </p:nvSpPr>
        <p:spPr>
          <a:xfrm>
            <a:off x="3328920" y="2079000"/>
            <a:ext cx="2475360" cy="1078200"/>
          </a:xfrm>
          <a:prstGeom prst="rect">
            <a:avLst/>
          </a:prstGeom>
        </p:spPr>
        <p:txBody>
          <a:bodyPr lIns="0" rIns="0" tIns="0" bIns="0">
            <a:normAutofit fontScale="45000"/>
          </a:bodyPr>
          <a:p>
            <a:endParaRPr b="0" lang="fr-FR" sz="3200" spc="-1" strike="noStrike">
              <a:latin typeface="Arial"/>
            </a:endParaRPr>
          </a:p>
        </p:txBody>
      </p:sp>
      <p:sp>
        <p:nvSpPr>
          <p:cNvPr id="38" name="PlaceHolder 4"/>
          <p:cNvSpPr>
            <a:spLocks noGrp="1"/>
          </p:cNvSpPr>
          <p:nvPr>
            <p:ph type="body"/>
          </p:nvPr>
        </p:nvSpPr>
        <p:spPr>
          <a:xfrm>
            <a:off x="5928480" y="2079000"/>
            <a:ext cx="2475360" cy="1078200"/>
          </a:xfrm>
          <a:prstGeom prst="rect">
            <a:avLst/>
          </a:prstGeom>
        </p:spPr>
        <p:txBody>
          <a:bodyPr lIns="0" rIns="0" tIns="0" bIns="0">
            <a:normAutofit fontScale="45000"/>
          </a:bodyPr>
          <a:p>
            <a:endParaRPr b="0" lang="fr-FR" sz="3200" spc="-1" strike="noStrike">
              <a:latin typeface="Arial"/>
            </a:endParaRPr>
          </a:p>
        </p:txBody>
      </p:sp>
      <p:sp>
        <p:nvSpPr>
          <p:cNvPr id="39" name="PlaceHolder 5"/>
          <p:cNvSpPr>
            <a:spLocks noGrp="1"/>
          </p:cNvSpPr>
          <p:nvPr>
            <p:ph type="body"/>
          </p:nvPr>
        </p:nvSpPr>
        <p:spPr>
          <a:xfrm>
            <a:off x="729360" y="3260160"/>
            <a:ext cx="2475360" cy="1078200"/>
          </a:xfrm>
          <a:prstGeom prst="rect">
            <a:avLst/>
          </a:prstGeom>
        </p:spPr>
        <p:txBody>
          <a:bodyPr lIns="0" rIns="0" tIns="0" bIns="0">
            <a:normAutofit fontScale="45000"/>
          </a:bodyPr>
          <a:p>
            <a:endParaRPr b="0" lang="fr-FR" sz="3200" spc="-1" strike="noStrike">
              <a:latin typeface="Arial"/>
            </a:endParaRPr>
          </a:p>
        </p:txBody>
      </p:sp>
      <p:sp>
        <p:nvSpPr>
          <p:cNvPr id="40" name="PlaceHolder 6"/>
          <p:cNvSpPr>
            <a:spLocks noGrp="1"/>
          </p:cNvSpPr>
          <p:nvPr>
            <p:ph type="body"/>
          </p:nvPr>
        </p:nvSpPr>
        <p:spPr>
          <a:xfrm>
            <a:off x="3328920" y="3260160"/>
            <a:ext cx="2475360" cy="1078200"/>
          </a:xfrm>
          <a:prstGeom prst="rect">
            <a:avLst/>
          </a:prstGeom>
        </p:spPr>
        <p:txBody>
          <a:bodyPr lIns="0" rIns="0" tIns="0" bIns="0">
            <a:normAutofit fontScale="45000"/>
          </a:bodyPr>
          <a:p>
            <a:endParaRPr b="0" lang="fr-FR" sz="3200" spc="-1" strike="noStrike">
              <a:latin typeface="Arial"/>
            </a:endParaRPr>
          </a:p>
        </p:txBody>
      </p:sp>
      <p:sp>
        <p:nvSpPr>
          <p:cNvPr id="41" name="PlaceHolder 7"/>
          <p:cNvSpPr>
            <a:spLocks noGrp="1"/>
          </p:cNvSpPr>
          <p:nvPr>
            <p:ph type="body"/>
          </p:nvPr>
        </p:nvSpPr>
        <p:spPr>
          <a:xfrm>
            <a:off x="5928480" y="3260160"/>
            <a:ext cx="2475360" cy="1078200"/>
          </a:xfrm>
          <a:prstGeom prst="rect">
            <a:avLst/>
          </a:prstGeom>
        </p:spPr>
        <p:txBody>
          <a:bodyPr lIns="0" rIns="0" tIns="0" bIns="0">
            <a:normAutofit fontScale="45000"/>
          </a:bodyPr>
          <a:p>
            <a:endParaRPr b="0" lang="fr-FR" sz="3200" spc="-1" strike="noStrike">
              <a:latin typeface="Arial"/>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7" name="PlaceHolder 1"/>
          <p:cNvSpPr>
            <a:spLocks noGrp="1"/>
          </p:cNvSpPr>
          <p:nvPr>
            <p:ph type="title"/>
          </p:nvPr>
        </p:nvSpPr>
        <p:spPr>
          <a:xfrm>
            <a:off x="729360" y="1273320"/>
            <a:ext cx="7688160" cy="625320"/>
          </a:xfrm>
          <a:prstGeom prst="rect">
            <a:avLst/>
          </a:prstGeom>
        </p:spPr>
        <p:txBody>
          <a:bodyPr lIns="0" rIns="0" tIns="0" bIns="0" anchor="ctr">
            <a:noAutofit/>
          </a:bodyPr>
          <a:p>
            <a:pPr algn="ctr"/>
            <a:endParaRPr b="0" lang="fr-FR" sz="4400" spc="-1" strike="noStrike">
              <a:latin typeface="Arial"/>
            </a:endParaRPr>
          </a:p>
        </p:txBody>
      </p:sp>
      <p:sp>
        <p:nvSpPr>
          <p:cNvPr id="48" name="PlaceHolder 2"/>
          <p:cNvSpPr>
            <a:spLocks noGrp="1"/>
          </p:cNvSpPr>
          <p:nvPr>
            <p:ph type="subTitle"/>
          </p:nvPr>
        </p:nvSpPr>
        <p:spPr>
          <a:xfrm>
            <a:off x="729360" y="2079000"/>
            <a:ext cx="7688160" cy="2260440"/>
          </a:xfrm>
          <a:prstGeom prst="rect">
            <a:avLst/>
          </a:prstGeom>
        </p:spPr>
        <p:txBody>
          <a:bodyPr lIns="0" rIns="0" tIns="0" bIns="0" anchor="ctr">
            <a:noAutofit/>
          </a:bodyPr>
          <a:p>
            <a:pPr algn="ctr"/>
            <a:endParaRPr b="0" lang="fr-FR" sz="3200" spc="-1" strike="noStrike">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9" name="PlaceHolder 1"/>
          <p:cNvSpPr>
            <a:spLocks noGrp="1"/>
          </p:cNvSpPr>
          <p:nvPr>
            <p:ph type="title"/>
          </p:nvPr>
        </p:nvSpPr>
        <p:spPr>
          <a:xfrm>
            <a:off x="729360" y="1273320"/>
            <a:ext cx="7688160" cy="625320"/>
          </a:xfrm>
          <a:prstGeom prst="rect">
            <a:avLst/>
          </a:prstGeom>
        </p:spPr>
        <p:txBody>
          <a:bodyPr lIns="0" rIns="0" tIns="0" bIns="0" anchor="ctr">
            <a:noAutofit/>
          </a:bodyPr>
          <a:p>
            <a:pPr algn="ctr"/>
            <a:endParaRPr b="0" lang="fr-FR" sz="4400" spc="-1" strike="noStrike">
              <a:latin typeface="Arial"/>
            </a:endParaRPr>
          </a:p>
        </p:txBody>
      </p:sp>
      <p:sp>
        <p:nvSpPr>
          <p:cNvPr id="50" name="PlaceHolder 2"/>
          <p:cNvSpPr>
            <a:spLocks noGrp="1"/>
          </p:cNvSpPr>
          <p:nvPr>
            <p:ph type="body"/>
          </p:nvPr>
        </p:nvSpPr>
        <p:spPr>
          <a:xfrm>
            <a:off x="729360" y="2079000"/>
            <a:ext cx="7688160" cy="2260440"/>
          </a:xfrm>
          <a:prstGeom prst="rect">
            <a:avLst/>
          </a:prstGeom>
        </p:spPr>
        <p:txBody>
          <a:bodyPr lIns="0" rIns="0" tIns="0" bIns="0">
            <a:normAutofit/>
          </a:bodyPr>
          <a:p>
            <a:endParaRPr b="0" lang="fr-FR" sz="3200" spc="-1" strike="noStrike">
              <a:latin typeface="Arial"/>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51" name="PlaceHolder 1"/>
          <p:cNvSpPr>
            <a:spLocks noGrp="1"/>
          </p:cNvSpPr>
          <p:nvPr>
            <p:ph type="title"/>
          </p:nvPr>
        </p:nvSpPr>
        <p:spPr>
          <a:xfrm>
            <a:off x="729360" y="1273320"/>
            <a:ext cx="7688160" cy="625320"/>
          </a:xfrm>
          <a:prstGeom prst="rect">
            <a:avLst/>
          </a:prstGeom>
        </p:spPr>
        <p:txBody>
          <a:bodyPr lIns="0" rIns="0" tIns="0" bIns="0" anchor="ctr">
            <a:noAutofit/>
          </a:bodyPr>
          <a:p>
            <a:pPr algn="ctr"/>
            <a:endParaRPr b="0" lang="fr-FR" sz="4400" spc="-1" strike="noStrike">
              <a:latin typeface="Arial"/>
            </a:endParaRPr>
          </a:p>
        </p:txBody>
      </p:sp>
      <p:sp>
        <p:nvSpPr>
          <p:cNvPr id="52" name="PlaceHolder 2"/>
          <p:cNvSpPr>
            <a:spLocks noGrp="1"/>
          </p:cNvSpPr>
          <p:nvPr>
            <p:ph type="body"/>
          </p:nvPr>
        </p:nvSpPr>
        <p:spPr>
          <a:xfrm>
            <a:off x="729360" y="2079000"/>
            <a:ext cx="3751560" cy="2260440"/>
          </a:xfrm>
          <a:prstGeom prst="rect">
            <a:avLst/>
          </a:prstGeom>
        </p:spPr>
        <p:txBody>
          <a:bodyPr lIns="0" rIns="0" tIns="0" bIns="0">
            <a:normAutofit/>
          </a:bodyPr>
          <a:p>
            <a:endParaRPr b="0" lang="fr-FR" sz="3200" spc="-1" strike="noStrike">
              <a:latin typeface="Arial"/>
            </a:endParaRPr>
          </a:p>
        </p:txBody>
      </p:sp>
      <p:sp>
        <p:nvSpPr>
          <p:cNvPr id="53" name="PlaceHolder 3"/>
          <p:cNvSpPr>
            <a:spLocks noGrp="1"/>
          </p:cNvSpPr>
          <p:nvPr>
            <p:ph type="body"/>
          </p:nvPr>
        </p:nvSpPr>
        <p:spPr>
          <a:xfrm>
            <a:off x="4668840" y="2079000"/>
            <a:ext cx="3751560" cy="2260440"/>
          </a:xfrm>
          <a:prstGeom prst="rect">
            <a:avLst/>
          </a:prstGeom>
        </p:spPr>
        <p:txBody>
          <a:bodyPr lIns="0" rIns="0" tIns="0" bIns="0">
            <a:normAutofit/>
          </a:bodyPr>
          <a:p>
            <a:endParaRPr b="0" lang="fr-FR" sz="3200" spc="-1" strike="noStrike">
              <a:latin typeface="Arial"/>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54" name="PlaceHolder 1"/>
          <p:cNvSpPr>
            <a:spLocks noGrp="1"/>
          </p:cNvSpPr>
          <p:nvPr>
            <p:ph type="title"/>
          </p:nvPr>
        </p:nvSpPr>
        <p:spPr>
          <a:xfrm>
            <a:off x="729360" y="1273320"/>
            <a:ext cx="7688160" cy="625320"/>
          </a:xfrm>
          <a:prstGeom prst="rect">
            <a:avLst/>
          </a:prstGeom>
        </p:spPr>
        <p:txBody>
          <a:bodyPr lIns="0" rIns="0" tIns="0" bIns="0" anchor="ctr">
            <a:noAutofit/>
          </a:bodyPr>
          <a:p>
            <a:pPr algn="ctr"/>
            <a:endParaRPr b="0" lang="fr-FR" sz="4400" spc="-1" strike="noStrike">
              <a:latin typeface="Arial"/>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55" name="PlaceHolder 1"/>
          <p:cNvSpPr>
            <a:spLocks noGrp="1"/>
          </p:cNvSpPr>
          <p:nvPr>
            <p:ph type="subTitle"/>
          </p:nvPr>
        </p:nvSpPr>
        <p:spPr>
          <a:xfrm>
            <a:off x="729360" y="1318680"/>
            <a:ext cx="7688160" cy="2479320"/>
          </a:xfrm>
          <a:prstGeom prst="rect">
            <a:avLst/>
          </a:prstGeom>
        </p:spPr>
        <p:txBody>
          <a:bodyPr lIns="0" rIns="0" tIns="0" bIns="0" anchor="ctr">
            <a:noAutofit/>
          </a:bodyPr>
          <a:p>
            <a:pPr algn="ctr"/>
            <a:endParaRPr b="0" lang="fr-FR" sz="3200" spc="-1" strike="noStrike">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56" name="PlaceHolder 1"/>
          <p:cNvSpPr>
            <a:spLocks noGrp="1"/>
          </p:cNvSpPr>
          <p:nvPr>
            <p:ph type="title"/>
          </p:nvPr>
        </p:nvSpPr>
        <p:spPr>
          <a:xfrm>
            <a:off x="729360" y="1273320"/>
            <a:ext cx="7688160" cy="625320"/>
          </a:xfrm>
          <a:prstGeom prst="rect">
            <a:avLst/>
          </a:prstGeom>
        </p:spPr>
        <p:txBody>
          <a:bodyPr lIns="0" rIns="0" tIns="0" bIns="0" anchor="ctr">
            <a:noAutofit/>
          </a:bodyPr>
          <a:p>
            <a:pPr algn="ctr"/>
            <a:endParaRPr b="0" lang="fr-FR" sz="4400" spc="-1" strike="noStrike">
              <a:latin typeface="Arial"/>
            </a:endParaRPr>
          </a:p>
        </p:txBody>
      </p:sp>
      <p:sp>
        <p:nvSpPr>
          <p:cNvPr id="57" name="PlaceHolder 2"/>
          <p:cNvSpPr>
            <a:spLocks noGrp="1"/>
          </p:cNvSpPr>
          <p:nvPr>
            <p:ph type="body"/>
          </p:nvPr>
        </p:nvSpPr>
        <p:spPr>
          <a:xfrm>
            <a:off x="729360" y="2079000"/>
            <a:ext cx="3751560" cy="1078200"/>
          </a:xfrm>
          <a:prstGeom prst="rect">
            <a:avLst/>
          </a:prstGeom>
        </p:spPr>
        <p:txBody>
          <a:bodyPr lIns="0" rIns="0" tIns="0" bIns="0">
            <a:normAutofit/>
          </a:bodyPr>
          <a:p>
            <a:endParaRPr b="0" lang="fr-FR" sz="3200" spc="-1" strike="noStrike">
              <a:latin typeface="Arial"/>
            </a:endParaRPr>
          </a:p>
        </p:txBody>
      </p:sp>
      <p:sp>
        <p:nvSpPr>
          <p:cNvPr id="58" name="PlaceHolder 3"/>
          <p:cNvSpPr>
            <a:spLocks noGrp="1"/>
          </p:cNvSpPr>
          <p:nvPr>
            <p:ph type="body"/>
          </p:nvPr>
        </p:nvSpPr>
        <p:spPr>
          <a:xfrm>
            <a:off x="4668840" y="2079000"/>
            <a:ext cx="3751560" cy="2260440"/>
          </a:xfrm>
          <a:prstGeom prst="rect">
            <a:avLst/>
          </a:prstGeom>
        </p:spPr>
        <p:txBody>
          <a:bodyPr lIns="0" rIns="0" tIns="0" bIns="0">
            <a:normAutofit/>
          </a:bodyPr>
          <a:p>
            <a:endParaRPr b="0" lang="fr-FR" sz="3200" spc="-1" strike="noStrike">
              <a:latin typeface="Arial"/>
            </a:endParaRPr>
          </a:p>
        </p:txBody>
      </p:sp>
      <p:sp>
        <p:nvSpPr>
          <p:cNvPr id="59" name="PlaceHolder 4"/>
          <p:cNvSpPr>
            <a:spLocks noGrp="1"/>
          </p:cNvSpPr>
          <p:nvPr>
            <p:ph type="body"/>
          </p:nvPr>
        </p:nvSpPr>
        <p:spPr>
          <a:xfrm>
            <a:off x="729360" y="3260160"/>
            <a:ext cx="3751560" cy="1078200"/>
          </a:xfrm>
          <a:prstGeom prst="rect">
            <a:avLst/>
          </a:prstGeom>
        </p:spPr>
        <p:txBody>
          <a:bodyPr lIns="0" rIns="0" tIns="0" bIns="0">
            <a:normAutofit/>
          </a:bodyPr>
          <a:p>
            <a:endParaRPr b="0" lang="fr-FR" sz="3200" spc="-1" strike="noStrike">
              <a:latin typeface="Arial"/>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6" name="PlaceHolder 1"/>
          <p:cNvSpPr>
            <a:spLocks noGrp="1"/>
          </p:cNvSpPr>
          <p:nvPr>
            <p:ph type="title"/>
          </p:nvPr>
        </p:nvSpPr>
        <p:spPr>
          <a:xfrm>
            <a:off x="729360" y="1273320"/>
            <a:ext cx="7688160" cy="625320"/>
          </a:xfrm>
          <a:prstGeom prst="rect">
            <a:avLst/>
          </a:prstGeom>
        </p:spPr>
        <p:txBody>
          <a:bodyPr lIns="0" rIns="0" tIns="0" bIns="0" anchor="ctr">
            <a:noAutofit/>
          </a:bodyPr>
          <a:p>
            <a:pPr algn="ctr"/>
            <a:endParaRPr b="0" lang="fr-FR" sz="4400" spc="-1" strike="noStrike">
              <a:latin typeface="Arial"/>
            </a:endParaRPr>
          </a:p>
        </p:txBody>
      </p:sp>
      <p:sp>
        <p:nvSpPr>
          <p:cNvPr id="7" name="PlaceHolder 2"/>
          <p:cNvSpPr>
            <a:spLocks noGrp="1"/>
          </p:cNvSpPr>
          <p:nvPr>
            <p:ph type="subTitle"/>
          </p:nvPr>
        </p:nvSpPr>
        <p:spPr>
          <a:xfrm>
            <a:off x="729360" y="2079000"/>
            <a:ext cx="7688160" cy="2260440"/>
          </a:xfrm>
          <a:prstGeom prst="rect">
            <a:avLst/>
          </a:prstGeom>
        </p:spPr>
        <p:txBody>
          <a:bodyPr lIns="0" rIns="0" tIns="0" bIns="0" anchor="ctr">
            <a:noAutofit/>
          </a:bodyPr>
          <a:p>
            <a:pPr algn="ctr"/>
            <a:endParaRPr b="0" lang="fr-FR" sz="3200" spc="-1" strike="noStrike">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60" name="PlaceHolder 1"/>
          <p:cNvSpPr>
            <a:spLocks noGrp="1"/>
          </p:cNvSpPr>
          <p:nvPr>
            <p:ph type="title"/>
          </p:nvPr>
        </p:nvSpPr>
        <p:spPr>
          <a:xfrm>
            <a:off x="729360" y="1273320"/>
            <a:ext cx="7688160" cy="625320"/>
          </a:xfrm>
          <a:prstGeom prst="rect">
            <a:avLst/>
          </a:prstGeom>
        </p:spPr>
        <p:txBody>
          <a:bodyPr lIns="0" rIns="0" tIns="0" bIns="0" anchor="ctr">
            <a:noAutofit/>
          </a:bodyPr>
          <a:p>
            <a:pPr algn="ctr"/>
            <a:endParaRPr b="0" lang="fr-FR" sz="4400" spc="-1" strike="noStrike">
              <a:latin typeface="Arial"/>
            </a:endParaRPr>
          </a:p>
        </p:txBody>
      </p:sp>
      <p:sp>
        <p:nvSpPr>
          <p:cNvPr id="61" name="PlaceHolder 2"/>
          <p:cNvSpPr>
            <a:spLocks noGrp="1"/>
          </p:cNvSpPr>
          <p:nvPr>
            <p:ph type="body"/>
          </p:nvPr>
        </p:nvSpPr>
        <p:spPr>
          <a:xfrm>
            <a:off x="729360" y="2079000"/>
            <a:ext cx="3751560" cy="2260440"/>
          </a:xfrm>
          <a:prstGeom prst="rect">
            <a:avLst/>
          </a:prstGeom>
        </p:spPr>
        <p:txBody>
          <a:bodyPr lIns="0" rIns="0" tIns="0" bIns="0">
            <a:normAutofit/>
          </a:bodyPr>
          <a:p>
            <a:endParaRPr b="0" lang="fr-FR" sz="3200" spc="-1" strike="noStrike">
              <a:latin typeface="Arial"/>
            </a:endParaRPr>
          </a:p>
        </p:txBody>
      </p:sp>
      <p:sp>
        <p:nvSpPr>
          <p:cNvPr id="62" name="PlaceHolder 3"/>
          <p:cNvSpPr>
            <a:spLocks noGrp="1"/>
          </p:cNvSpPr>
          <p:nvPr>
            <p:ph type="body"/>
          </p:nvPr>
        </p:nvSpPr>
        <p:spPr>
          <a:xfrm>
            <a:off x="4668840" y="2079000"/>
            <a:ext cx="3751560" cy="1078200"/>
          </a:xfrm>
          <a:prstGeom prst="rect">
            <a:avLst/>
          </a:prstGeom>
        </p:spPr>
        <p:txBody>
          <a:bodyPr lIns="0" rIns="0" tIns="0" bIns="0">
            <a:normAutofit/>
          </a:bodyPr>
          <a:p>
            <a:endParaRPr b="0" lang="fr-FR" sz="3200" spc="-1" strike="noStrike">
              <a:latin typeface="Arial"/>
            </a:endParaRPr>
          </a:p>
        </p:txBody>
      </p:sp>
      <p:sp>
        <p:nvSpPr>
          <p:cNvPr id="63" name="PlaceHolder 4"/>
          <p:cNvSpPr>
            <a:spLocks noGrp="1"/>
          </p:cNvSpPr>
          <p:nvPr>
            <p:ph type="body"/>
          </p:nvPr>
        </p:nvSpPr>
        <p:spPr>
          <a:xfrm>
            <a:off x="4668840" y="3260160"/>
            <a:ext cx="3751560" cy="1078200"/>
          </a:xfrm>
          <a:prstGeom prst="rect">
            <a:avLst/>
          </a:prstGeom>
        </p:spPr>
        <p:txBody>
          <a:bodyPr lIns="0" rIns="0" tIns="0" bIns="0">
            <a:normAutofit/>
          </a:bodyPr>
          <a:p>
            <a:endParaRPr b="0" lang="fr-FR" sz="3200" spc="-1" strike="noStrike">
              <a:latin typeface="Arial"/>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64" name="PlaceHolder 1"/>
          <p:cNvSpPr>
            <a:spLocks noGrp="1"/>
          </p:cNvSpPr>
          <p:nvPr>
            <p:ph type="title"/>
          </p:nvPr>
        </p:nvSpPr>
        <p:spPr>
          <a:xfrm>
            <a:off x="729360" y="1273320"/>
            <a:ext cx="7688160" cy="625320"/>
          </a:xfrm>
          <a:prstGeom prst="rect">
            <a:avLst/>
          </a:prstGeom>
        </p:spPr>
        <p:txBody>
          <a:bodyPr lIns="0" rIns="0" tIns="0" bIns="0" anchor="ctr">
            <a:noAutofit/>
          </a:bodyPr>
          <a:p>
            <a:pPr algn="ctr"/>
            <a:endParaRPr b="0" lang="fr-FR" sz="4400" spc="-1" strike="noStrike">
              <a:latin typeface="Arial"/>
            </a:endParaRPr>
          </a:p>
        </p:txBody>
      </p:sp>
      <p:sp>
        <p:nvSpPr>
          <p:cNvPr id="65" name="PlaceHolder 2"/>
          <p:cNvSpPr>
            <a:spLocks noGrp="1"/>
          </p:cNvSpPr>
          <p:nvPr>
            <p:ph type="body"/>
          </p:nvPr>
        </p:nvSpPr>
        <p:spPr>
          <a:xfrm>
            <a:off x="729360" y="2079000"/>
            <a:ext cx="3751560" cy="1078200"/>
          </a:xfrm>
          <a:prstGeom prst="rect">
            <a:avLst/>
          </a:prstGeom>
        </p:spPr>
        <p:txBody>
          <a:bodyPr lIns="0" rIns="0" tIns="0" bIns="0">
            <a:normAutofit/>
          </a:bodyPr>
          <a:p>
            <a:endParaRPr b="0" lang="fr-FR" sz="3200" spc="-1" strike="noStrike">
              <a:latin typeface="Arial"/>
            </a:endParaRPr>
          </a:p>
        </p:txBody>
      </p:sp>
      <p:sp>
        <p:nvSpPr>
          <p:cNvPr id="66" name="PlaceHolder 3"/>
          <p:cNvSpPr>
            <a:spLocks noGrp="1"/>
          </p:cNvSpPr>
          <p:nvPr>
            <p:ph type="body"/>
          </p:nvPr>
        </p:nvSpPr>
        <p:spPr>
          <a:xfrm>
            <a:off x="4668840" y="2079000"/>
            <a:ext cx="3751560" cy="1078200"/>
          </a:xfrm>
          <a:prstGeom prst="rect">
            <a:avLst/>
          </a:prstGeom>
        </p:spPr>
        <p:txBody>
          <a:bodyPr lIns="0" rIns="0" tIns="0" bIns="0">
            <a:normAutofit/>
          </a:bodyPr>
          <a:p>
            <a:endParaRPr b="0" lang="fr-FR" sz="3200" spc="-1" strike="noStrike">
              <a:latin typeface="Arial"/>
            </a:endParaRPr>
          </a:p>
        </p:txBody>
      </p:sp>
      <p:sp>
        <p:nvSpPr>
          <p:cNvPr id="67" name="PlaceHolder 4"/>
          <p:cNvSpPr>
            <a:spLocks noGrp="1"/>
          </p:cNvSpPr>
          <p:nvPr>
            <p:ph type="body"/>
          </p:nvPr>
        </p:nvSpPr>
        <p:spPr>
          <a:xfrm>
            <a:off x="729360" y="3260160"/>
            <a:ext cx="7688160" cy="1078200"/>
          </a:xfrm>
          <a:prstGeom prst="rect">
            <a:avLst/>
          </a:prstGeom>
        </p:spPr>
        <p:txBody>
          <a:bodyPr lIns="0" rIns="0" tIns="0" bIns="0">
            <a:normAutofit/>
          </a:bodyPr>
          <a:p>
            <a:endParaRPr b="0" lang="fr-FR" sz="3200" spc="-1" strike="noStrike">
              <a:latin typeface="Arial"/>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68" name="PlaceHolder 1"/>
          <p:cNvSpPr>
            <a:spLocks noGrp="1"/>
          </p:cNvSpPr>
          <p:nvPr>
            <p:ph type="title"/>
          </p:nvPr>
        </p:nvSpPr>
        <p:spPr>
          <a:xfrm>
            <a:off x="729360" y="1273320"/>
            <a:ext cx="7688160" cy="625320"/>
          </a:xfrm>
          <a:prstGeom prst="rect">
            <a:avLst/>
          </a:prstGeom>
        </p:spPr>
        <p:txBody>
          <a:bodyPr lIns="0" rIns="0" tIns="0" bIns="0" anchor="ctr">
            <a:noAutofit/>
          </a:bodyPr>
          <a:p>
            <a:pPr algn="ctr"/>
            <a:endParaRPr b="0" lang="fr-FR" sz="4400" spc="-1" strike="noStrike">
              <a:latin typeface="Arial"/>
            </a:endParaRPr>
          </a:p>
        </p:txBody>
      </p:sp>
      <p:sp>
        <p:nvSpPr>
          <p:cNvPr id="69" name="PlaceHolder 2"/>
          <p:cNvSpPr>
            <a:spLocks noGrp="1"/>
          </p:cNvSpPr>
          <p:nvPr>
            <p:ph type="body"/>
          </p:nvPr>
        </p:nvSpPr>
        <p:spPr>
          <a:xfrm>
            <a:off x="729360" y="2079000"/>
            <a:ext cx="7688160" cy="1078200"/>
          </a:xfrm>
          <a:prstGeom prst="rect">
            <a:avLst/>
          </a:prstGeom>
        </p:spPr>
        <p:txBody>
          <a:bodyPr lIns="0" rIns="0" tIns="0" bIns="0">
            <a:normAutofit/>
          </a:bodyPr>
          <a:p>
            <a:endParaRPr b="0" lang="fr-FR" sz="3200" spc="-1" strike="noStrike">
              <a:latin typeface="Arial"/>
            </a:endParaRPr>
          </a:p>
        </p:txBody>
      </p:sp>
      <p:sp>
        <p:nvSpPr>
          <p:cNvPr id="70" name="PlaceHolder 3"/>
          <p:cNvSpPr>
            <a:spLocks noGrp="1"/>
          </p:cNvSpPr>
          <p:nvPr>
            <p:ph type="body"/>
          </p:nvPr>
        </p:nvSpPr>
        <p:spPr>
          <a:xfrm>
            <a:off x="729360" y="3260160"/>
            <a:ext cx="7688160" cy="1078200"/>
          </a:xfrm>
          <a:prstGeom prst="rect">
            <a:avLst/>
          </a:prstGeom>
        </p:spPr>
        <p:txBody>
          <a:bodyPr lIns="0" rIns="0" tIns="0" bIns="0">
            <a:normAutofit/>
          </a:bodyPr>
          <a:p>
            <a:endParaRPr b="0" lang="fr-FR" sz="3200" spc="-1" strike="noStrike">
              <a:latin typeface="Arial"/>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71" name="PlaceHolder 1"/>
          <p:cNvSpPr>
            <a:spLocks noGrp="1"/>
          </p:cNvSpPr>
          <p:nvPr>
            <p:ph type="title"/>
          </p:nvPr>
        </p:nvSpPr>
        <p:spPr>
          <a:xfrm>
            <a:off x="729360" y="1273320"/>
            <a:ext cx="7688160" cy="625320"/>
          </a:xfrm>
          <a:prstGeom prst="rect">
            <a:avLst/>
          </a:prstGeom>
        </p:spPr>
        <p:txBody>
          <a:bodyPr lIns="0" rIns="0" tIns="0" bIns="0" anchor="ctr">
            <a:noAutofit/>
          </a:bodyPr>
          <a:p>
            <a:pPr algn="ctr"/>
            <a:endParaRPr b="0" lang="fr-FR" sz="4400" spc="-1" strike="noStrike">
              <a:latin typeface="Arial"/>
            </a:endParaRPr>
          </a:p>
        </p:txBody>
      </p:sp>
      <p:sp>
        <p:nvSpPr>
          <p:cNvPr id="72" name="PlaceHolder 2"/>
          <p:cNvSpPr>
            <a:spLocks noGrp="1"/>
          </p:cNvSpPr>
          <p:nvPr>
            <p:ph type="body"/>
          </p:nvPr>
        </p:nvSpPr>
        <p:spPr>
          <a:xfrm>
            <a:off x="729360" y="2079000"/>
            <a:ext cx="3751560" cy="1078200"/>
          </a:xfrm>
          <a:prstGeom prst="rect">
            <a:avLst/>
          </a:prstGeom>
        </p:spPr>
        <p:txBody>
          <a:bodyPr lIns="0" rIns="0" tIns="0" bIns="0">
            <a:normAutofit/>
          </a:bodyPr>
          <a:p>
            <a:endParaRPr b="0" lang="fr-FR" sz="3200" spc="-1" strike="noStrike">
              <a:latin typeface="Arial"/>
            </a:endParaRPr>
          </a:p>
        </p:txBody>
      </p:sp>
      <p:sp>
        <p:nvSpPr>
          <p:cNvPr id="73" name="PlaceHolder 3"/>
          <p:cNvSpPr>
            <a:spLocks noGrp="1"/>
          </p:cNvSpPr>
          <p:nvPr>
            <p:ph type="body"/>
          </p:nvPr>
        </p:nvSpPr>
        <p:spPr>
          <a:xfrm>
            <a:off x="4668840" y="2079000"/>
            <a:ext cx="3751560" cy="1078200"/>
          </a:xfrm>
          <a:prstGeom prst="rect">
            <a:avLst/>
          </a:prstGeom>
        </p:spPr>
        <p:txBody>
          <a:bodyPr lIns="0" rIns="0" tIns="0" bIns="0">
            <a:normAutofit/>
          </a:bodyPr>
          <a:p>
            <a:endParaRPr b="0" lang="fr-FR" sz="3200" spc="-1" strike="noStrike">
              <a:latin typeface="Arial"/>
            </a:endParaRPr>
          </a:p>
        </p:txBody>
      </p:sp>
      <p:sp>
        <p:nvSpPr>
          <p:cNvPr id="74" name="PlaceHolder 4"/>
          <p:cNvSpPr>
            <a:spLocks noGrp="1"/>
          </p:cNvSpPr>
          <p:nvPr>
            <p:ph type="body"/>
          </p:nvPr>
        </p:nvSpPr>
        <p:spPr>
          <a:xfrm>
            <a:off x="729360" y="3260160"/>
            <a:ext cx="3751560" cy="1078200"/>
          </a:xfrm>
          <a:prstGeom prst="rect">
            <a:avLst/>
          </a:prstGeom>
        </p:spPr>
        <p:txBody>
          <a:bodyPr lIns="0" rIns="0" tIns="0" bIns="0">
            <a:normAutofit/>
          </a:bodyPr>
          <a:p>
            <a:endParaRPr b="0" lang="fr-FR" sz="3200" spc="-1" strike="noStrike">
              <a:latin typeface="Arial"/>
            </a:endParaRPr>
          </a:p>
        </p:txBody>
      </p:sp>
      <p:sp>
        <p:nvSpPr>
          <p:cNvPr id="75" name="PlaceHolder 5"/>
          <p:cNvSpPr>
            <a:spLocks noGrp="1"/>
          </p:cNvSpPr>
          <p:nvPr>
            <p:ph type="body"/>
          </p:nvPr>
        </p:nvSpPr>
        <p:spPr>
          <a:xfrm>
            <a:off x="4668840" y="3260160"/>
            <a:ext cx="3751560" cy="1078200"/>
          </a:xfrm>
          <a:prstGeom prst="rect">
            <a:avLst/>
          </a:prstGeom>
        </p:spPr>
        <p:txBody>
          <a:bodyPr lIns="0" rIns="0" tIns="0" bIns="0">
            <a:normAutofit/>
          </a:bodyPr>
          <a:p>
            <a:endParaRPr b="0" lang="fr-FR" sz="3200" spc="-1" strike="noStrike">
              <a:latin typeface="Arial"/>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76" name="PlaceHolder 1"/>
          <p:cNvSpPr>
            <a:spLocks noGrp="1"/>
          </p:cNvSpPr>
          <p:nvPr>
            <p:ph type="title"/>
          </p:nvPr>
        </p:nvSpPr>
        <p:spPr>
          <a:xfrm>
            <a:off x="729360" y="1273320"/>
            <a:ext cx="7688160" cy="625320"/>
          </a:xfrm>
          <a:prstGeom prst="rect">
            <a:avLst/>
          </a:prstGeom>
        </p:spPr>
        <p:txBody>
          <a:bodyPr lIns="0" rIns="0" tIns="0" bIns="0" anchor="ctr">
            <a:noAutofit/>
          </a:bodyPr>
          <a:p>
            <a:pPr algn="ctr"/>
            <a:endParaRPr b="0" lang="fr-FR" sz="4400" spc="-1" strike="noStrike">
              <a:latin typeface="Arial"/>
            </a:endParaRPr>
          </a:p>
        </p:txBody>
      </p:sp>
      <p:sp>
        <p:nvSpPr>
          <p:cNvPr id="77" name="PlaceHolder 2"/>
          <p:cNvSpPr>
            <a:spLocks noGrp="1"/>
          </p:cNvSpPr>
          <p:nvPr>
            <p:ph type="body"/>
          </p:nvPr>
        </p:nvSpPr>
        <p:spPr>
          <a:xfrm>
            <a:off x="729360" y="2079000"/>
            <a:ext cx="2475360" cy="1078200"/>
          </a:xfrm>
          <a:prstGeom prst="rect">
            <a:avLst/>
          </a:prstGeom>
        </p:spPr>
        <p:txBody>
          <a:bodyPr lIns="0" rIns="0" tIns="0" bIns="0">
            <a:normAutofit fontScale="45000"/>
          </a:bodyPr>
          <a:p>
            <a:endParaRPr b="0" lang="fr-FR" sz="3200" spc="-1" strike="noStrike">
              <a:latin typeface="Arial"/>
            </a:endParaRPr>
          </a:p>
        </p:txBody>
      </p:sp>
      <p:sp>
        <p:nvSpPr>
          <p:cNvPr id="78" name="PlaceHolder 3"/>
          <p:cNvSpPr>
            <a:spLocks noGrp="1"/>
          </p:cNvSpPr>
          <p:nvPr>
            <p:ph type="body"/>
          </p:nvPr>
        </p:nvSpPr>
        <p:spPr>
          <a:xfrm>
            <a:off x="3328920" y="2079000"/>
            <a:ext cx="2475360" cy="1078200"/>
          </a:xfrm>
          <a:prstGeom prst="rect">
            <a:avLst/>
          </a:prstGeom>
        </p:spPr>
        <p:txBody>
          <a:bodyPr lIns="0" rIns="0" tIns="0" bIns="0">
            <a:normAutofit fontScale="45000"/>
          </a:bodyPr>
          <a:p>
            <a:endParaRPr b="0" lang="fr-FR" sz="3200" spc="-1" strike="noStrike">
              <a:latin typeface="Arial"/>
            </a:endParaRPr>
          </a:p>
        </p:txBody>
      </p:sp>
      <p:sp>
        <p:nvSpPr>
          <p:cNvPr id="79" name="PlaceHolder 4"/>
          <p:cNvSpPr>
            <a:spLocks noGrp="1"/>
          </p:cNvSpPr>
          <p:nvPr>
            <p:ph type="body"/>
          </p:nvPr>
        </p:nvSpPr>
        <p:spPr>
          <a:xfrm>
            <a:off x="5928480" y="2079000"/>
            <a:ext cx="2475360" cy="1078200"/>
          </a:xfrm>
          <a:prstGeom prst="rect">
            <a:avLst/>
          </a:prstGeom>
        </p:spPr>
        <p:txBody>
          <a:bodyPr lIns="0" rIns="0" tIns="0" bIns="0">
            <a:normAutofit fontScale="45000"/>
          </a:bodyPr>
          <a:p>
            <a:endParaRPr b="0" lang="fr-FR" sz="3200" spc="-1" strike="noStrike">
              <a:latin typeface="Arial"/>
            </a:endParaRPr>
          </a:p>
        </p:txBody>
      </p:sp>
      <p:sp>
        <p:nvSpPr>
          <p:cNvPr id="80" name="PlaceHolder 5"/>
          <p:cNvSpPr>
            <a:spLocks noGrp="1"/>
          </p:cNvSpPr>
          <p:nvPr>
            <p:ph type="body"/>
          </p:nvPr>
        </p:nvSpPr>
        <p:spPr>
          <a:xfrm>
            <a:off x="729360" y="3260160"/>
            <a:ext cx="2475360" cy="1078200"/>
          </a:xfrm>
          <a:prstGeom prst="rect">
            <a:avLst/>
          </a:prstGeom>
        </p:spPr>
        <p:txBody>
          <a:bodyPr lIns="0" rIns="0" tIns="0" bIns="0">
            <a:normAutofit fontScale="45000"/>
          </a:bodyPr>
          <a:p>
            <a:endParaRPr b="0" lang="fr-FR" sz="3200" spc="-1" strike="noStrike">
              <a:latin typeface="Arial"/>
            </a:endParaRPr>
          </a:p>
        </p:txBody>
      </p:sp>
      <p:sp>
        <p:nvSpPr>
          <p:cNvPr id="81" name="PlaceHolder 6"/>
          <p:cNvSpPr>
            <a:spLocks noGrp="1"/>
          </p:cNvSpPr>
          <p:nvPr>
            <p:ph type="body"/>
          </p:nvPr>
        </p:nvSpPr>
        <p:spPr>
          <a:xfrm>
            <a:off x="3328920" y="3260160"/>
            <a:ext cx="2475360" cy="1078200"/>
          </a:xfrm>
          <a:prstGeom prst="rect">
            <a:avLst/>
          </a:prstGeom>
        </p:spPr>
        <p:txBody>
          <a:bodyPr lIns="0" rIns="0" tIns="0" bIns="0">
            <a:normAutofit fontScale="45000"/>
          </a:bodyPr>
          <a:p>
            <a:endParaRPr b="0" lang="fr-FR" sz="3200" spc="-1" strike="noStrike">
              <a:latin typeface="Arial"/>
            </a:endParaRPr>
          </a:p>
        </p:txBody>
      </p:sp>
      <p:sp>
        <p:nvSpPr>
          <p:cNvPr id="82" name="PlaceHolder 7"/>
          <p:cNvSpPr>
            <a:spLocks noGrp="1"/>
          </p:cNvSpPr>
          <p:nvPr>
            <p:ph type="body"/>
          </p:nvPr>
        </p:nvSpPr>
        <p:spPr>
          <a:xfrm>
            <a:off x="5928480" y="3260160"/>
            <a:ext cx="2475360" cy="1078200"/>
          </a:xfrm>
          <a:prstGeom prst="rect">
            <a:avLst/>
          </a:prstGeom>
        </p:spPr>
        <p:txBody>
          <a:bodyPr lIns="0" rIns="0" tIns="0" bIns="0">
            <a:normAutofit fontScale="45000"/>
          </a:bodyPr>
          <a:p>
            <a:endParaRPr b="0" lang="fr-FR" sz="3200" spc="-1" strike="noStrike">
              <a:latin typeface="Arial"/>
            </a:endParaRP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89" name="PlaceHolder 1"/>
          <p:cNvSpPr>
            <a:spLocks noGrp="1"/>
          </p:cNvSpPr>
          <p:nvPr>
            <p:ph type="title"/>
          </p:nvPr>
        </p:nvSpPr>
        <p:spPr>
          <a:xfrm>
            <a:off x="729360" y="1273320"/>
            <a:ext cx="7688160" cy="625320"/>
          </a:xfrm>
          <a:prstGeom prst="rect">
            <a:avLst/>
          </a:prstGeom>
        </p:spPr>
        <p:txBody>
          <a:bodyPr lIns="0" rIns="0" tIns="0" bIns="0" anchor="ctr">
            <a:noAutofit/>
          </a:bodyPr>
          <a:p>
            <a:pPr algn="ctr"/>
            <a:endParaRPr b="0" lang="fr-FR" sz="4400" spc="-1" strike="noStrike">
              <a:latin typeface="Arial"/>
            </a:endParaRPr>
          </a:p>
        </p:txBody>
      </p:sp>
      <p:sp>
        <p:nvSpPr>
          <p:cNvPr id="90" name="PlaceHolder 2"/>
          <p:cNvSpPr>
            <a:spLocks noGrp="1"/>
          </p:cNvSpPr>
          <p:nvPr>
            <p:ph type="subTitle"/>
          </p:nvPr>
        </p:nvSpPr>
        <p:spPr>
          <a:xfrm>
            <a:off x="729360" y="2079000"/>
            <a:ext cx="7688160" cy="2260440"/>
          </a:xfrm>
          <a:prstGeom prst="rect">
            <a:avLst/>
          </a:prstGeom>
        </p:spPr>
        <p:txBody>
          <a:bodyPr lIns="0" rIns="0" tIns="0" bIns="0" anchor="ctr">
            <a:noAutofit/>
          </a:bodyPr>
          <a:p>
            <a:pPr algn="ctr"/>
            <a:endParaRPr b="0" lang="fr-FR" sz="3200" spc="-1" strike="noStrike">
              <a:latin typeface="Arial"/>
            </a:endParaRP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91" name="PlaceHolder 1"/>
          <p:cNvSpPr>
            <a:spLocks noGrp="1"/>
          </p:cNvSpPr>
          <p:nvPr>
            <p:ph type="title"/>
          </p:nvPr>
        </p:nvSpPr>
        <p:spPr>
          <a:xfrm>
            <a:off x="729360" y="1273320"/>
            <a:ext cx="7688160" cy="625320"/>
          </a:xfrm>
          <a:prstGeom prst="rect">
            <a:avLst/>
          </a:prstGeom>
        </p:spPr>
        <p:txBody>
          <a:bodyPr lIns="0" rIns="0" tIns="0" bIns="0" anchor="ctr">
            <a:noAutofit/>
          </a:bodyPr>
          <a:p>
            <a:pPr algn="ctr"/>
            <a:endParaRPr b="0" lang="fr-FR" sz="4400" spc="-1" strike="noStrike">
              <a:latin typeface="Arial"/>
            </a:endParaRPr>
          </a:p>
        </p:txBody>
      </p:sp>
      <p:sp>
        <p:nvSpPr>
          <p:cNvPr id="92" name="PlaceHolder 2"/>
          <p:cNvSpPr>
            <a:spLocks noGrp="1"/>
          </p:cNvSpPr>
          <p:nvPr>
            <p:ph type="body"/>
          </p:nvPr>
        </p:nvSpPr>
        <p:spPr>
          <a:xfrm>
            <a:off x="729360" y="2079000"/>
            <a:ext cx="7688160" cy="2260440"/>
          </a:xfrm>
          <a:prstGeom prst="rect">
            <a:avLst/>
          </a:prstGeom>
        </p:spPr>
        <p:txBody>
          <a:bodyPr lIns="0" rIns="0" tIns="0" bIns="0">
            <a:normAutofit/>
          </a:bodyPr>
          <a:p>
            <a:endParaRPr b="0" lang="fr-FR" sz="3200" spc="-1" strike="noStrike">
              <a:latin typeface="Arial"/>
            </a:endParaRP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93" name="PlaceHolder 1"/>
          <p:cNvSpPr>
            <a:spLocks noGrp="1"/>
          </p:cNvSpPr>
          <p:nvPr>
            <p:ph type="title"/>
          </p:nvPr>
        </p:nvSpPr>
        <p:spPr>
          <a:xfrm>
            <a:off x="729360" y="1273320"/>
            <a:ext cx="7688160" cy="625320"/>
          </a:xfrm>
          <a:prstGeom prst="rect">
            <a:avLst/>
          </a:prstGeom>
        </p:spPr>
        <p:txBody>
          <a:bodyPr lIns="0" rIns="0" tIns="0" bIns="0" anchor="ctr">
            <a:noAutofit/>
          </a:bodyPr>
          <a:p>
            <a:pPr algn="ctr"/>
            <a:endParaRPr b="0" lang="fr-FR" sz="4400" spc="-1" strike="noStrike">
              <a:latin typeface="Arial"/>
            </a:endParaRPr>
          </a:p>
        </p:txBody>
      </p:sp>
      <p:sp>
        <p:nvSpPr>
          <p:cNvPr id="94" name="PlaceHolder 2"/>
          <p:cNvSpPr>
            <a:spLocks noGrp="1"/>
          </p:cNvSpPr>
          <p:nvPr>
            <p:ph type="body"/>
          </p:nvPr>
        </p:nvSpPr>
        <p:spPr>
          <a:xfrm>
            <a:off x="729360" y="2079000"/>
            <a:ext cx="3751560" cy="2260440"/>
          </a:xfrm>
          <a:prstGeom prst="rect">
            <a:avLst/>
          </a:prstGeom>
        </p:spPr>
        <p:txBody>
          <a:bodyPr lIns="0" rIns="0" tIns="0" bIns="0">
            <a:normAutofit/>
          </a:bodyPr>
          <a:p>
            <a:endParaRPr b="0" lang="fr-FR" sz="3200" spc="-1" strike="noStrike">
              <a:latin typeface="Arial"/>
            </a:endParaRPr>
          </a:p>
        </p:txBody>
      </p:sp>
      <p:sp>
        <p:nvSpPr>
          <p:cNvPr id="95" name="PlaceHolder 3"/>
          <p:cNvSpPr>
            <a:spLocks noGrp="1"/>
          </p:cNvSpPr>
          <p:nvPr>
            <p:ph type="body"/>
          </p:nvPr>
        </p:nvSpPr>
        <p:spPr>
          <a:xfrm>
            <a:off x="4668840" y="2079000"/>
            <a:ext cx="3751560" cy="2260440"/>
          </a:xfrm>
          <a:prstGeom prst="rect">
            <a:avLst/>
          </a:prstGeom>
        </p:spPr>
        <p:txBody>
          <a:bodyPr lIns="0" rIns="0" tIns="0" bIns="0">
            <a:normAutofit/>
          </a:bodyPr>
          <a:p>
            <a:endParaRPr b="0" lang="fr-FR" sz="3200" spc="-1" strike="noStrike">
              <a:latin typeface="Arial"/>
            </a:endParaRP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96" name="PlaceHolder 1"/>
          <p:cNvSpPr>
            <a:spLocks noGrp="1"/>
          </p:cNvSpPr>
          <p:nvPr>
            <p:ph type="title"/>
          </p:nvPr>
        </p:nvSpPr>
        <p:spPr>
          <a:xfrm>
            <a:off x="729360" y="1273320"/>
            <a:ext cx="7688160" cy="625320"/>
          </a:xfrm>
          <a:prstGeom prst="rect">
            <a:avLst/>
          </a:prstGeom>
        </p:spPr>
        <p:txBody>
          <a:bodyPr lIns="0" rIns="0" tIns="0" bIns="0" anchor="ctr">
            <a:noAutofit/>
          </a:bodyPr>
          <a:p>
            <a:pPr algn="ctr"/>
            <a:endParaRPr b="0" lang="fr-FR" sz="4400" spc="-1" strike="noStrike">
              <a:latin typeface="Arial"/>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8" name="PlaceHolder 1"/>
          <p:cNvSpPr>
            <a:spLocks noGrp="1"/>
          </p:cNvSpPr>
          <p:nvPr>
            <p:ph type="title"/>
          </p:nvPr>
        </p:nvSpPr>
        <p:spPr>
          <a:xfrm>
            <a:off x="729360" y="1273320"/>
            <a:ext cx="7688160" cy="625320"/>
          </a:xfrm>
          <a:prstGeom prst="rect">
            <a:avLst/>
          </a:prstGeom>
        </p:spPr>
        <p:txBody>
          <a:bodyPr lIns="0" rIns="0" tIns="0" bIns="0" anchor="ctr">
            <a:noAutofit/>
          </a:bodyPr>
          <a:p>
            <a:pPr algn="ctr"/>
            <a:endParaRPr b="0" lang="fr-FR" sz="4400" spc="-1" strike="noStrike">
              <a:latin typeface="Arial"/>
            </a:endParaRPr>
          </a:p>
        </p:txBody>
      </p:sp>
      <p:sp>
        <p:nvSpPr>
          <p:cNvPr id="9" name="PlaceHolder 2"/>
          <p:cNvSpPr>
            <a:spLocks noGrp="1"/>
          </p:cNvSpPr>
          <p:nvPr>
            <p:ph type="body"/>
          </p:nvPr>
        </p:nvSpPr>
        <p:spPr>
          <a:xfrm>
            <a:off x="729360" y="2079000"/>
            <a:ext cx="7688160" cy="2260440"/>
          </a:xfrm>
          <a:prstGeom prst="rect">
            <a:avLst/>
          </a:prstGeom>
        </p:spPr>
        <p:txBody>
          <a:bodyPr lIns="0" rIns="0" tIns="0" bIns="0">
            <a:normAutofit/>
          </a:bodyPr>
          <a:p>
            <a:endParaRPr b="0" lang="fr-FR" sz="3200" spc="-1" strike="noStrike">
              <a:latin typeface="Arial"/>
            </a:endParaRP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97" name="PlaceHolder 1"/>
          <p:cNvSpPr>
            <a:spLocks noGrp="1"/>
          </p:cNvSpPr>
          <p:nvPr>
            <p:ph type="subTitle"/>
          </p:nvPr>
        </p:nvSpPr>
        <p:spPr>
          <a:xfrm>
            <a:off x="729360" y="1318680"/>
            <a:ext cx="7688160" cy="2479320"/>
          </a:xfrm>
          <a:prstGeom prst="rect">
            <a:avLst/>
          </a:prstGeom>
        </p:spPr>
        <p:txBody>
          <a:bodyPr lIns="0" rIns="0" tIns="0" bIns="0" anchor="ctr">
            <a:noAutofit/>
          </a:bodyPr>
          <a:p>
            <a:pPr algn="ctr"/>
            <a:endParaRPr b="0" lang="fr-FR" sz="3200" spc="-1" strike="noStrike">
              <a:latin typeface="Arial"/>
            </a:endParaRP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98" name="PlaceHolder 1"/>
          <p:cNvSpPr>
            <a:spLocks noGrp="1"/>
          </p:cNvSpPr>
          <p:nvPr>
            <p:ph type="title"/>
          </p:nvPr>
        </p:nvSpPr>
        <p:spPr>
          <a:xfrm>
            <a:off x="729360" y="1273320"/>
            <a:ext cx="7688160" cy="625320"/>
          </a:xfrm>
          <a:prstGeom prst="rect">
            <a:avLst/>
          </a:prstGeom>
        </p:spPr>
        <p:txBody>
          <a:bodyPr lIns="0" rIns="0" tIns="0" bIns="0" anchor="ctr">
            <a:noAutofit/>
          </a:bodyPr>
          <a:p>
            <a:pPr algn="ctr"/>
            <a:endParaRPr b="0" lang="fr-FR" sz="4400" spc="-1" strike="noStrike">
              <a:latin typeface="Arial"/>
            </a:endParaRPr>
          </a:p>
        </p:txBody>
      </p:sp>
      <p:sp>
        <p:nvSpPr>
          <p:cNvPr id="99" name="PlaceHolder 2"/>
          <p:cNvSpPr>
            <a:spLocks noGrp="1"/>
          </p:cNvSpPr>
          <p:nvPr>
            <p:ph type="body"/>
          </p:nvPr>
        </p:nvSpPr>
        <p:spPr>
          <a:xfrm>
            <a:off x="729360" y="2079000"/>
            <a:ext cx="3751560" cy="1078200"/>
          </a:xfrm>
          <a:prstGeom prst="rect">
            <a:avLst/>
          </a:prstGeom>
        </p:spPr>
        <p:txBody>
          <a:bodyPr lIns="0" rIns="0" tIns="0" bIns="0">
            <a:normAutofit/>
          </a:bodyPr>
          <a:p>
            <a:endParaRPr b="0" lang="fr-FR" sz="3200" spc="-1" strike="noStrike">
              <a:latin typeface="Arial"/>
            </a:endParaRPr>
          </a:p>
        </p:txBody>
      </p:sp>
      <p:sp>
        <p:nvSpPr>
          <p:cNvPr id="100" name="PlaceHolder 3"/>
          <p:cNvSpPr>
            <a:spLocks noGrp="1"/>
          </p:cNvSpPr>
          <p:nvPr>
            <p:ph type="body"/>
          </p:nvPr>
        </p:nvSpPr>
        <p:spPr>
          <a:xfrm>
            <a:off x="4668840" y="2079000"/>
            <a:ext cx="3751560" cy="2260440"/>
          </a:xfrm>
          <a:prstGeom prst="rect">
            <a:avLst/>
          </a:prstGeom>
        </p:spPr>
        <p:txBody>
          <a:bodyPr lIns="0" rIns="0" tIns="0" bIns="0">
            <a:normAutofit/>
          </a:bodyPr>
          <a:p>
            <a:endParaRPr b="0" lang="fr-FR" sz="3200" spc="-1" strike="noStrike">
              <a:latin typeface="Arial"/>
            </a:endParaRPr>
          </a:p>
        </p:txBody>
      </p:sp>
      <p:sp>
        <p:nvSpPr>
          <p:cNvPr id="101" name="PlaceHolder 4"/>
          <p:cNvSpPr>
            <a:spLocks noGrp="1"/>
          </p:cNvSpPr>
          <p:nvPr>
            <p:ph type="body"/>
          </p:nvPr>
        </p:nvSpPr>
        <p:spPr>
          <a:xfrm>
            <a:off x="729360" y="3260160"/>
            <a:ext cx="3751560" cy="1078200"/>
          </a:xfrm>
          <a:prstGeom prst="rect">
            <a:avLst/>
          </a:prstGeom>
        </p:spPr>
        <p:txBody>
          <a:bodyPr lIns="0" rIns="0" tIns="0" bIns="0">
            <a:normAutofit/>
          </a:bodyPr>
          <a:p>
            <a:endParaRPr b="0" lang="fr-FR" sz="3200" spc="-1" strike="noStrike">
              <a:latin typeface="Arial"/>
            </a:endParaRP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02" name="PlaceHolder 1"/>
          <p:cNvSpPr>
            <a:spLocks noGrp="1"/>
          </p:cNvSpPr>
          <p:nvPr>
            <p:ph type="title"/>
          </p:nvPr>
        </p:nvSpPr>
        <p:spPr>
          <a:xfrm>
            <a:off x="729360" y="1273320"/>
            <a:ext cx="7688160" cy="625320"/>
          </a:xfrm>
          <a:prstGeom prst="rect">
            <a:avLst/>
          </a:prstGeom>
        </p:spPr>
        <p:txBody>
          <a:bodyPr lIns="0" rIns="0" tIns="0" bIns="0" anchor="ctr">
            <a:noAutofit/>
          </a:bodyPr>
          <a:p>
            <a:pPr algn="ctr"/>
            <a:endParaRPr b="0" lang="fr-FR" sz="4400" spc="-1" strike="noStrike">
              <a:latin typeface="Arial"/>
            </a:endParaRPr>
          </a:p>
        </p:txBody>
      </p:sp>
      <p:sp>
        <p:nvSpPr>
          <p:cNvPr id="103" name="PlaceHolder 2"/>
          <p:cNvSpPr>
            <a:spLocks noGrp="1"/>
          </p:cNvSpPr>
          <p:nvPr>
            <p:ph type="body"/>
          </p:nvPr>
        </p:nvSpPr>
        <p:spPr>
          <a:xfrm>
            <a:off x="729360" y="2079000"/>
            <a:ext cx="3751560" cy="2260440"/>
          </a:xfrm>
          <a:prstGeom prst="rect">
            <a:avLst/>
          </a:prstGeom>
        </p:spPr>
        <p:txBody>
          <a:bodyPr lIns="0" rIns="0" tIns="0" bIns="0">
            <a:normAutofit/>
          </a:bodyPr>
          <a:p>
            <a:endParaRPr b="0" lang="fr-FR" sz="3200" spc="-1" strike="noStrike">
              <a:latin typeface="Arial"/>
            </a:endParaRPr>
          </a:p>
        </p:txBody>
      </p:sp>
      <p:sp>
        <p:nvSpPr>
          <p:cNvPr id="104" name="PlaceHolder 3"/>
          <p:cNvSpPr>
            <a:spLocks noGrp="1"/>
          </p:cNvSpPr>
          <p:nvPr>
            <p:ph type="body"/>
          </p:nvPr>
        </p:nvSpPr>
        <p:spPr>
          <a:xfrm>
            <a:off x="4668840" y="2079000"/>
            <a:ext cx="3751560" cy="1078200"/>
          </a:xfrm>
          <a:prstGeom prst="rect">
            <a:avLst/>
          </a:prstGeom>
        </p:spPr>
        <p:txBody>
          <a:bodyPr lIns="0" rIns="0" tIns="0" bIns="0">
            <a:normAutofit/>
          </a:bodyPr>
          <a:p>
            <a:endParaRPr b="0" lang="fr-FR" sz="3200" spc="-1" strike="noStrike">
              <a:latin typeface="Arial"/>
            </a:endParaRPr>
          </a:p>
        </p:txBody>
      </p:sp>
      <p:sp>
        <p:nvSpPr>
          <p:cNvPr id="105" name="PlaceHolder 4"/>
          <p:cNvSpPr>
            <a:spLocks noGrp="1"/>
          </p:cNvSpPr>
          <p:nvPr>
            <p:ph type="body"/>
          </p:nvPr>
        </p:nvSpPr>
        <p:spPr>
          <a:xfrm>
            <a:off x="4668840" y="3260160"/>
            <a:ext cx="3751560" cy="1078200"/>
          </a:xfrm>
          <a:prstGeom prst="rect">
            <a:avLst/>
          </a:prstGeom>
        </p:spPr>
        <p:txBody>
          <a:bodyPr lIns="0" rIns="0" tIns="0" bIns="0">
            <a:normAutofit/>
          </a:bodyPr>
          <a:p>
            <a:endParaRPr b="0" lang="fr-FR" sz="3200" spc="-1" strike="noStrike">
              <a:latin typeface="Arial"/>
            </a:endParaRP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06" name="PlaceHolder 1"/>
          <p:cNvSpPr>
            <a:spLocks noGrp="1"/>
          </p:cNvSpPr>
          <p:nvPr>
            <p:ph type="title"/>
          </p:nvPr>
        </p:nvSpPr>
        <p:spPr>
          <a:xfrm>
            <a:off x="729360" y="1273320"/>
            <a:ext cx="7688160" cy="625320"/>
          </a:xfrm>
          <a:prstGeom prst="rect">
            <a:avLst/>
          </a:prstGeom>
        </p:spPr>
        <p:txBody>
          <a:bodyPr lIns="0" rIns="0" tIns="0" bIns="0" anchor="ctr">
            <a:noAutofit/>
          </a:bodyPr>
          <a:p>
            <a:pPr algn="ctr"/>
            <a:endParaRPr b="0" lang="fr-FR" sz="4400" spc="-1" strike="noStrike">
              <a:latin typeface="Arial"/>
            </a:endParaRPr>
          </a:p>
        </p:txBody>
      </p:sp>
      <p:sp>
        <p:nvSpPr>
          <p:cNvPr id="107" name="PlaceHolder 2"/>
          <p:cNvSpPr>
            <a:spLocks noGrp="1"/>
          </p:cNvSpPr>
          <p:nvPr>
            <p:ph type="body"/>
          </p:nvPr>
        </p:nvSpPr>
        <p:spPr>
          <a:xfrm>
            <a:off x="729360" y="2079000"/>
            <a:ext cx="3751560" cy="1078200"/>
          </a:xfrm>
          <a:prstGeom prst="rect">
            <a:avLst/>
          </a:prstGeom>
        </p:spPr>
        <p:txBody>
          <a:bodyPr lIns="0" rIns="0" tIns="0" bIns="0">
            <a:normAutofit/>
          </a:bodyPr>
          <a:p>
            <a:endParaRPr b="0" lang="fr-FR" sz="3200" spc="-1" strike="noStrike">
              <a:latin typeface="Arial"/>
            </a:endParaRPr>
          </a:p>
        </p:txBody>
      </p:sp>
      <p:sp>
        <p:nvSpPr>
          <p:cNvPr id="108" name="PlaceHolder 3"/>
          <p:cNvSpPr>
            <a:spLocks noGrp="1"/>
          </p:cNvSpPr>
          <p:nvPr>
            <p:ph type="body"/>
          </p:nvPr>
        </p:nvSpPr>
        <p:spPr>
          <a:xfrm>
            <a:off x="4668840" y="2079000"/>
            <a:ext cx="3751560" cy="1078200"/>
          </a:xfrm>
          <a:prstGeom prst="rect">
            <a:avLst/>
          </a:prstGeom>
        </p:spPr>
        <p:txBody>
          <a:bodyPr lIns="0" rIns="0" tIns="0" bIns="0">
            <a:normAutofit/>
          </a:bodyPr>
          <a:p>
            <a:endParaRPr b="0" lang="fr-FR" sz="3200" spc="-1" strike="noStrike">
              <a:latin typeface="Arial"/>
            </a:endParaRPr>
          </a:p>
        </p:txBody>
      </p:sp>
      <p:sp>
        <p:nvSpPr>
          <p:cNvPr id="109" name="PlaceHolder 4"/>
          <p:cNvSpPr>
            <a:spLocks noGrp="1"/>
          </p:cNvSpPr>
          <p:nvPr>
            <p:ph type="body"/>
          </p:nvPr>
        </p:nvSpPr>
        <p:spPr>
          <a:xfrm>
            <a:off x="729360" y="3260160"/>
            <a:ext cx="7688160" cy="1078200"/>
          </a:xfrm>
          <a:prstGeom prst="rect">
            <a:avLst/>
          </a:prstGeom>
        </p:spPr>
        <p:txBody>
          <a:bodyPr lIns="0" rIns="0" tIns="0" bIns="0">
            <a:normAutofit/>
          </a:bodyPr>
          <a:p>
            <a:endParaRPr b="0" lang="fr-FR" sz="3200" spc="-1" strike="noStrike">
              <a:latin typeface="Arial"/>
            </a:endParaRP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10" name="PlaceHolder 1"/>
          <p:cNvSpPr>
            <a:spLocks noGrp="1"/>
          </p:cNvSpPr>
          <p:nvPr>
            <p:ph type="title"/>
          </p:nvPr>
        </p:nvSpPr>
        <p:spPr>
          <a:xfrm>
            <a:off x="729360" y="1273320"/>
            <a:ext cx="7688160" cy="625320"/>
          </a:xfrm>
          <a:prstGeom prst="rect">
            <a:avLst/>
          </a:prstGeom>
        </p:spPr>
        <p:txBody>
          <a:bodyPr lIns="0" rIns="0" tIns="0" bIns="0" anchor="ctr">
            <a:noAutofit/>
          </a:bodyPr>
          <a:p>
            <a:pPr algn="ctr"/>
            <a:endParaRPr b="0" lang="fr-FR" sz="4400" spc="-1" strike="noStrike">
              <a:latin typeface="Arial"/>
            </a:endParaRPr>
          </a:p>
        </p:txBody>
      </p:sp>
      <p:sp>
        <p:nvSpPr>
          <p:cNvPr id="111" name="PlaceHolder 2"/>
          <p:cNvSpPr>
            <a:spLocks noGrp="1"/>
          </p:cNvSpPr>
          <p:nvPr>
            <p:ph type="body"/>
          </p:nvPr>
        </p:nvSpPr>
        <p:spPr>
          <a:xfrm>
            <a:off x="729360" y="2079000"/>
            <a:ext cx="7688160" cy="1078200"/>
          </a:xfrm>
          <a:prstGeom prst="rect">
            <a:avLst/>
          </a:prstGeom>
        </p:spPr>
        <p:txBody>
          <a:bodyPr lIns="0" rIns="0" tIns="0" bIns="0">
            <a:normAutofit/>
          </a:bodyPr>
          <a:p>
            <a:endParaRPr b="0" lang="fr-FR" sz="3200" spc="-1" strike="noStrike">
              <a:latin typeface="Arial"/>
            </a:endParaRPr>
          </a:p>
        </p:txBody>
      </p:sp>
      <p:sp>
        <p:nvSpPr>
          <p:cNvPr id="112" name="PlaceHolder 3"/>
          <p:cNvSpPr>
            <a:spLocks noGrp="1"/>
          </p:cNvSpPr>
          <p:nvPr>
            <p:ph type="body"/>
          </p:nvPr>
        </p:nvSpPr>
        <p:spPr>
          <a:xfrm>
            <a:off x="729360" y="3260160"/>
            <a:ext cx="7688160" cy="1078200"/>
          </a:xfrm>
          <a:prstGeom prst="rect">
            <a:avLst/>
          </a:prstGeom>
        </p:spPr>
        <p:txBody>
          <a:bodyPr lIns="0" rIns="0" tIns="0" bIns="0">
            <a:normAutofit/>
          </a:bodyPr>
          <a:p>
            <a:endParaRPr b="0" lang="fr-FR" sz="3200" spc="-1" strike="noStrike">
              <a:latin typeface="Arial"/>
            </a:endParaRP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13" name="PlaceHolder 1"/>
          <p:cNvSpPr>
            <a:spLocks noGrp="1"/>
          </p:cNvSpPr>
          <p:nvPr>
            <p:ph type="title"/>
          </p:nvPr>
        </p:nvSpPr>
        <p:spPr>
          <a:xfrm>
            <a:off x="729360" y="1273320"/>
            <a:ext cx="7688160" cy="625320"/>
          </a:xfrm>
          <a:prstGeom prst="rect">
            <a:avLst/>
          </a:prstGeom>
        </p:spPr>
        <p:txBody>
          <a:bodyPr lIns="0" rIns="0" tIns="0" bIns="0" anchor="ctr">
            <a:noAutofit/>
          </a:bodyPr>
          <a:p>
            <a:pPr algn="ctr"/>
            <a:endParaRPr b="0" lang="fr-FR" sz="4400" spc="-1" strike="noStrike">
              <a:latin typeface="Arial"/>
            </a:endParaRPr>
          </a:p>
        </p:txBody>
      </p:sp>
      <p:sp>
        <p:nvSpPr>
          <p:cNvPr id="114" name="PlaceHolder 2"/>
          <p:cNvSpPr>
            <a:spLocks noGrp="1"/>
          </p:cNvSpPr>
          <p:nvPr>
            <p:ph type="body"/>
          </p:nvPr>
        </p:nvSpPr>
        <p:spPr>
          <a:xfrm>
            <a:off x="729360" y="2079000"/>
            <a:ext cx="3751560" cy="1078200"/>
          </a:xfrm>
          <a:prstGeom prst="rect">
            <a:avLst/>
          </a:prstGeom>
        </p:spPr>
        <p:txBody>
          <a:bodyPr lIns="0" rIns="0" tIns="0" bIns="0">
            <a:normAutofit/>
          </a:bodyPr>
          <a:p>
            <a:endParaRPr b="0" lang="fr-FR" sz="3200" spc="-1" strike="noStrike">
              <a:latin typeface="Arial"/>
            </a:endParaRPr>
          </a:p>
        </p:txBody>
      </p:sp>
      <p:sp>
        <p:nvSpPr>
          <p:cNvPr id="115" name="PlaceHolder 3"/>
          <p:cNvSpPr>
            <a:spLocks noGrp="1"/>
          </p:cNvSpPr>
          <p:nvPr>
            <p:ph type="body"/>
          </p:nvPr>
        </p:nvSpPr>
        <p:spPr>
          <a:xfrm>
            <a:off x="4668840" y="2079000"/>
            <a:ext cx="3751560" cy="1078200"/>
          </a:xfrm>
          <a:prstGeom prst="rect">
            <a:avLst/>
          </a:prstGeom>
        </p:spPr>
        <p:txBody>
          <a:bodyPr lIns="0" rIns="0" tIns="0" bIns="0">
            <a:normAutofit/>
          </a:bodyPr>
          <a:p>
            <a:endParaRPr b="0" lang="fr-FR" sz="3200" spc="-1" strike="noStrike">
              <a:latin typeface="Arial"/>
            </a:endParaRPr>
          </a:p>
        </p:txBody>
      </p:sp>
      <p:sp>
        <p:nvSpPr>
          <p:cNvPr id="116" name="PlaceHolder 4"/>
          <p:cNvSpPr>
            <a:spLocks noGrp="1"/>
          </p:cNvSpPr>
          <p:nvPr>
            <p:ph type="body"/>
          </p:nvPr>
        </p:nvSpPr>
        <p:spPr>
          <a:xfrm>
            <a:off x="729360" y="3260160"/>
            <a:ext cx="3751560" cy="1078200"/>
          </a:xfrm>
          <a:prstGeom prst="rect">
            <a:avLst/>
          </a:prstGeom>
        </p:spPr>
        <p:txBody>
          <a:bodyPr lIns="0" rIns="0" tIns="0" bIns="0">
            <a:normAutofit/>
          </a:bodyPr>
          <a:p>
            <a:endParaRPr b="0" lang="fr-FR" sz="3200" spc="-1" strike="noStrike">
              <a:latin typeface="Arial"/>
            </a:endParaRPr>
          </a:p>
        </p:txBody>
      </p:sp>
      <p:sp>
        <p:nvSpPr>
          <p:cNvPr id="117" name="PlaceHolder 5"/>
          <p:cNvSpPr>
            <a:spLocks noGrp="1"/>
          </p:cNvSpPr>
          <p:nvPr>
            <p:ph type="body"/>
          </p:nvPr>
        </p:nvSpPr>
        <p:spPr>
          <a:xfrm>
            <a:off x="4668840" y="3260160"/>
            <a:ext cx="3751560" cy="1078200"/>
          </a:xfrm>
          <a:prstGeom prst="rect">
            <a:avLst/>
          </a:prstGeom>
        </p:spPr>
        <p:txBody>
          <a:bodyPr lIns="0" rIns="0" tIns="0" bIns="0">
            <a:normAutofit/>
          </a:bodyPr>
          <a:p>
            <a:endParaRPr b="0" lang="fr-FR" sz="3200" spc="-1" strike="noStrike">
              <a:latin typeface="Arial"/>
            </a:endParaRP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18" name="PlaceHolder 1"/>
          <p:cNvSpPr>
            <a:spLocks noGrp="1"/>
          </p:cNvSpPr>
          <p:nvPr>
            <p:ph type="title"/>
          </p:nvPr>
        </p:nvSpPr>
        <p:spPr>
          <a:xfrm>
            <a:off x="729360" y="1273320"/>
            <a:ext cx="7688160" cy="625320"/>
          </a:xfrm>
          <a:prstGeom prst="rect">
            <a:avLst/>
          </a:prstGeom>
        </p:spPr>
        <p:txBody>
          <a:bodyPr lIns="0" rIns="0" tIns="0" bIns="0" anchor="ctr">
            <a:noAutofit/>
          </a:bodyPr>
          <a:p>
            <a:pPr algn="ctr"/>
            <a:endParaRPr b="0" lang="fr-FR" sz="4400" spc="-1" strike="noStrike">
              <a:latin typeface="Arial"/>
            </a:endParaRPr>
          </a:p>
        </p:txBody>
      </p:sp>
      <p:sp>
        <p:nvSpPr>
          <p:cNvPr id="119" name="PlaceHolder 2"/>
          <p:cNvSpPr>
            <a:spLocks noGrp="1"/>
          </p:cNvSpPr>
          <p:nvPr>
            <p:ph type="body"/>
          </p:nvPr>
        </p:nvSpPr>
        <p:spPr>
          <a:xfrm>
            <a:off x="729360" y="2079000"/>
            <a:ext cx="2475360" cy="1078200"/>
          </a:xfrm>
          <a:prstGeom prst="rect">
            <a:avLst/>
          </a:prstGeom>
        </p:spPr>
        <p:txBody>
          <a:bodyPr lIns="0" rIns="0" tIns="0" bIns="0">
            <a:normAutofit fontScale="45000"/>
          </a:bodyPr>
          <a:p>
            <a:endParaRPr b="0" lang="fr-FR" sz="3200" spc="-1" strike="noStrike">
              <a:latin typeface="Arial"/>
            </a:endParaRPr>
          </a:p>
        </p:txBody>
      </p:sp>
      <p:sp>
        <p:nvSpPr>
          <p:cNvPr id="120" name="PlaceHolder 3"/>
          <p:cNvSpPr>
            <a:spLocks noGrp="1"/>
          </p:cNvSpPr>
          <p:nvPr>
            <p:ph type="body"/>
          </p:nvPr>
        </p:nvSpPr>
        <p:spPr>
          <a:xfrm>
            <a:off x="3328920" y="2079000"/>
            <a:ext cx="2475360" cy="1078200"/>
          </a:xfrm>
          <a:prstGeom prst="rect">
            <a:avLst/>
          </a:prstGeom>
        </p:spPr>
        <p:txBody>
          <a:bodyPr lIns="0" rIns="0" tIns="0" bIns="0">
            <a:normAutofit fontScale="45000"/>
          </a:bodyPr>
          <a:p>
            <a:endParaRPr b="0" lang="fr-FR" sz="3200" spc="-1" strike="noStrike">
              <a:latin typeface="Arial"/>
            </a:endParaRPr>
          </a:p>
        </p:txBody>
      </p:sp>
      <p:sp>
        <p:nvSpPr>
          <p:cNvPr id="121" name="PlaceHolder 4"/>
          <p:cNvSpPr>
            <a:spLocks noGrp="1"/>
          </p:cNvSpPr>
          <p:nvPr>
            <p:ph type="body"/>
          </p:nvPr>
        </p:nvSpPr>
        <p:spPr>
          <a:xfrm>
            <a:off x="5928480" y="2079000"/>
            <a:ext cx="2475360" cy="1078200"/>
          </a:xfrm>
          <a:prstGeom prst="rect">
            <a:avLst/>
          </a:prstGeom>
        </p:spPr>
        <p:txBody>
          <a:bodyPr lIns="0" rIns="0" tIns="0" bIns="0">
            <a:normAutofit fontScale="45000"/>
          </a:bodyPr>
          <a:p>
            <a:endParaRPr b="0" lang="fr-FR" sz="3200" spc="-1" strike="noStrike">
              <a:latin typeface="Arial"/>
            </a:endParaRPr>
          </a:p>
        </p:txBody>
      </p:sp>
      <p:sp>
        <p:nvSpPr>
          <p:cNvPr id="122" name="PlaceHolder 5"/>
          <p:cNvSpPr>
            <a:spLocks noGrp="1"/>
          </p:cNvSpPr>
          <p:nvPr>
            <p:ph type="body"/>
          </p:nvPr>
        </p:nvSpPr>
        <p:spPr>
          <a:xfrm>
            <a:off x="729360" y="3260160"/>
            <a:ext cx="2475360" cy="1078200"/>
          </a:xfrm>
          <a:prstGeom prst="rect">
            <a:avLst/>
          </a:prstGeom>
        </p:spPr>
        <p:txBody>
          <a:bodyPr lIns="0" rIns="0" tIns="0" bIns="0">
            <a:normAutofit fontScale="45000"/>
          </a:bodyPr>
          <a:p>
            <a:endParaRPr b="0" lang="fr-FR" sz="3200" spc="-1" strike="noStrike">
              <a:latin typeface="Arial"/>
            </a:endParaRPr>
          </a:p>
        </p:txBody>
      </p:sp>
      <p:sp>
        <p:nvSpPr>
          <p:cNvPr id="123" name="PlaceHolder 6"/>
          <p:cNvSpPr>
            <a:spLocks noGrp="1"/>
          </p:cNvSpPr>
          <p:nvPr>
            <p:ph type="body"/>
          </p:nvPr>
        </p:nvSpPr>
        <p:spPr>
          <a:xfrm>
            <a:off x="3328920" y="3260160"/>
            <a:ext cx="2475360" cy="1078200"/>
          </a:xfrm>
          <a:prstGeom prst="rect">
            <a:avLst/>
          </a:prstGeom>
        </p:spPr>
        <p:txBody>
          <a:bodyPr lIns="0" rIns="0" tIns="0" bIns="0">
            <a:normAutofit fontScale="45000"/>
          </a:bodyPr>
          <a:p>
            <a:endParaRPr b="0" lang="fr-FR" sz="3200" spc="-1" strike="noStrike">
              <a:latin typeface="Arial"/>
            </a:endParaRPr>
          </a:p>
        </p:txBody>
      </p:sp>
      <p:sp>
        <p:nvSpPr>
          <p:cNvPr id="124" name="PlaceHolder 7"/>
          <p:cNvSpPr>
            <a:spLocks noGrp="1"/>
          </p:cNvSpPr>
          <p:nvPr>
            <p:ph type="body"/>
          </p:nvPr>
        </p:nvSpPr>
        <p:spPr>
          <a:xfrm>
            <a:off x="5928480" y="3260160"/>
            <a:ext cx="2475360" cy="1078200"/>
          </a:xfrm>
          <a:prstGeom prst="rect">
            <a:avLst/>
          </a:prstGeom>
        </p:spPr>
        <p:txBody>
          <a:bodyPr lIns="0" rIns="0" tIns="0" bIns="0">
            <a:normAutofit fontScale="45000"/>
          </a:bodyPr>
          <a:p>
            <a:endParaRPr b="0" lang="fr-FR" sz="3200" spc="-1" strike="noStrike">
              <a:latin typeface="Arial"/>
            </a:endParaRPr>
          </a:p>
        </p:txBody>
      </p:sp>
    </p:spTree>
  </p:cSld>
</p:sldLayout>
</file>

<file path=ppt/slideLayouts/slideLayout3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3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31" name="PlaceHolder 1"/>
          <p:cNvSpPr>
            <a:spLocks noGrp="1"/>
          </p:cNvSpPr>
          <p:nvPr>
            <p:ph type="title"/>
          </p:nvPr>
        </p:nvSpPr>
        <p:spPr>
          <a:xfrm>
            <a:off x="729360" y="1273320"/>
            <a:ext cx="7688160" cy="625320"/>
          </a:xfrm>
          <a:prstGeom prst="rect">
            <a:avLst/>
          </a:prstGeom>
        </p:spPr>
        <p:txBody>
          <a:bodyPr lIns="0" rIns="0" tIns="0" bIns="0" anchor="ctr">
            <a:noAutofit/>
          </a:bodyPr>
          <a:p>
            <a:pPr algn="ctr"/>
            <a:endParaRPr b="0" lang="fr-FR" sz="4400" spc="-1" strike="noStrike">
              <a:latin typeface="Arial"/>
            </a:endParaRPr>
          </a:p>
        </p:txBody>
      </p:sp>
      <p:sp>
        <p:nvSpPr>
          <p:cNvPr id="132" name="PlaceHolder 2"/>
          <p:cNvSpPr>
            <a:spLocks noGrp="1"/>
          </p:cNvSpPr>
          <p:nvPr>
            <p:ph type="subTitle"/>
          </p:nvPr>
        </p:nvSpPr>
        <p:spPr>
          <a:xfrm>
            <a:off x="729360" y="2079000"/>
            <a:ext cx="7688160" cy="2260440"/>
          </a:xfrm>
          <a:prstGeom prst="rect">
            <a:avLst/>
          </a:prstGeom>
        </p:spPr>
        <p:txBody>
          <a:bodyPr lIns="0" rIns="0" tIns="0" bIns="0" anchor="ctr">
            <a:noAutofit/>
          </a:bodyPr>
          <a:p>
            <a:pPr algn="ctr"/>
            <a:endParaRPr b="0" lang="fr-FR" sz="3200" spc="-1" strike="noStrike">
              <a:latin typeface="Arial"/>
            </a:endParaRPr>
          </a:p>
        </p:txBody>
      </p:sp>
    </p:spTree>
  </p:cSld>
</p:sldLayout>
</file>

<file path=ppt/slideLayouts/slideLayout3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33" name="PlaceHolder 1"/>
          <p:cNvSpPr>
            <a:spLocks noGrp="1"/>
          </p:cNvSpPr>
          <p:nvPr>
            <p:ph type="title"/>
          </p:nvPr>
        </p:nvSpPr>
        <p:spPr>
          <a:xfrm>
            <a:off x="729360" y="1273320"/>
            <a:ext cx="7688160" cy="625320"/>
          </a:xfrm>
          <a:prstGeom prst="rect">
            <a:avLst/>
          </a:prstGeom>
        </p:spPr>
        <p:txBody>
          <a:bodyPr lIns="0" rIns="0" tIns="0" bIns="0" anchor="ctr">
            <a:noAutofit/>
          </a:bodyPr>
          <a:p>
            <a:pPr algn="ctr"/>
            <a:endParaRPr b="0" lang="fr-FR" sz="4400" spc="-1" strike="noStrike">
              <a:latin typeface="Arial"/>
            </a:endParaRPr>
          </a:p>
        </p:txBody>
      </p:sp>
      <p:sp>
        <p:nvSpPr>
          <p:cNvPr id="134" name="PlaceHolder 2"/>
          <p:cNvSpPr>
            <a:spLocks noGrp="1"/>
          </p:cNvSpPr>
          <p:nvPr>
            <p:ph type="body"/>
          </p:nvPr>
        </p:nvSpPr>
        <p:spPr>
          <a:xfrm>
            <a:off x="729360" y="2079000"/>
            <a:ext cx="7688160" cy="2260440"/>
          </a:xfrm>
          <a:prstGeom prst="rect">
            <a:avLst/>
          </a:prstGeom>
        </p:spPr>
        <p:txBody>
          <a:bodyPr lIns="0" rIns="0" tIns="0" bIns="0">
            <a:normAutofit/>
          </a:bodyPr>
          <a:p>
            <a:endParaRPr b="0" lang="fr-FR" sz="3200" spc="-1" strike="noStrike">
              <a:latin typeface="Arial"/>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0" name="PlaceHolder 1"/>
          <p:cNvSpPr>
            <a:spLocks noGrp="1"/>
          </p:cNvSpPr>
          <p:nvPr>
            <p:ph type="title"/>
          </p:nvPr>
        </p:nvSpPr>
        <p:spPr>
          <a:xfrm>
            <a:off x="729360" y="1273320"/>
            <a:ext cx="7688160" cy="625320"/>
          </a:xfrm>
          <a:prstGeom prst="rect">
            <a:avLst/>
          </a:prstGeom>
        </p:spPr>
        <p:txBody>
          <a:bodyPr lIns="0" rIns="0" tIns="0" bIns="0" anchor="ctr">
            <a:noAutofit/>
          </a:bodyPr>
          <a:p>
            <a:pPr algn="ctr"/>
            <a:endParaRPr b="0" lang="fr-FR" sz="4400" spc="-1" strike="noStrike">
              <a:latin typeface="Arial"/>
            </a:endParaRPr>
          </a:p>
        </p:txBody>
      </p:sp>
      <p:sp>
        <p:nvSpPr>
          <p:cNvPr id="11" name="PlaceHolder 2"/>
          <p:cNvSpPr>
            <a:spLocks noGrp="1"/>
          </p:cNvSpPr>
          <p:nvPr>
            <p:ph type="body"/>
          </p:nvPr>
        </p:nvSpPr>
        <p:spPr>
          <a:xfrm>
            <a:off x="729360" y="2079000"/>
            <a:ext cx="3751560" cy="2260440"/>
          </a:xfrm>
          <a:prstGeom prst="rect">
            <a:avLst/>
          </a:prstGeom>
        </p:spPr>
        <p:txBody>
          <a:bodyPr lIns="0" rIns="0" tIns="0" bIns="0">
            <a:normAutofit/>
          </a:bodyPr>
          <a:p>
            <a:endParaRPr b="0" lang="fr-FR" sz="3200" spc="-1" strike="noStrike">
              <a:latin typeface="Arial"/>
            </a:endParaRPr>
          </a:p>
        </p:txBody>
      </p:sp>
      <p:sp>
        <p:nvSpPr>
          <p:cNvPr id="12" name="PlaceHolder 3"/>
          <p:cNvSpPr>
            <a:spLocks noGrp="1"/>
          </p:cNvSpPr>
          <p:nvPr>
            <p:ph type="body"/>
          </p:nvPr>
        </p:nvSpPr>
        <p:spPr>
          <a:xfrm>
            <a:off x="4668840" y="2079000"/>
            <a:ext cx="3751560" cy="2260440"/>
          </a:xfrm>
          <a:prstGeom prst="rect">
            <a:avLst/>
          </a:prstGeom>
        </p:spPr>
        <p:txBody>
          <a:bodyPr lIns="0" rIns="0" tIns="0" bIns="0">
            <a:normAutofit/>
          </a:bodyPr>
          <a:p>
            <a:endParaRPr b="0" lang="fr-FR" sz="3200" spc="-1" strike="noStrike">
              <a:latin typeface="Arial"/>
            </a:endParaRPr>
          </a:p>
        </p:txBody>
      </p:sp>
    </p:spTree>
  </p:cSld>
</p:sldLayout>
</file>

<file path=ppt/slideLayouts/slideLayout4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35" name="PlaceHolder 1"/>
          <p:cNvSpPr>
            <a:spLocks noGrp="1"/>
          </p:cNvSpPr>
          <p:nvPr>
            <p:ph type="title"/>
          </p:nvPr>
        </p:nvSpPr>
        <p:spPr>
          <a:xfrm>
            <a:off x="729360" y="1273320"/>
            <a:ext cx="7688160" cy="625320"/>
          </a:xfrm>
          <a:prstGeom prst="rect">
            <a:avLst/>
          </a:prstGeom>
        </p:spPr>
        <p:txBody>
          <a:bodyPr lIns="0" rIns="0" tIns="0" bIns="0" anchor="ctr">
            <a:noAutofit/>
          </a:bodyPr>
          <a:p>
            <a:pPr algn="ctr"/>
            <a:endParaRPr b="0" lang="fr-FR" sz="4400" spc="-1" strike="noStrike">
              <a:latin typeface="Arial"/>
            </a:endParaRPr>
          </a:p>
        </p:txBody>
      </p:sp>
      <p:sp>
        <p:nvSpPr>
          <p:cNvPr id="136" name="PlaceHolder 2"/>
          <p:cNvSpPr>
            <a:spLocks noGrp="1"/>
          </p:cNvSpPr>
          <p:nvPr>
            <p:ph type="body"/>
          </p:nvPr>
        </p:nvSpPr>
        <p:spPr>
          <a:xfrm>
            <a:off x="729360" y="2079000"/>
            <a:ext cx="3751560" cy="2260440"/>
          </a:xfrm>
          <a:prstGeom prst="rect">
            <a:avLst/>
          </a:prstGeom>
        </p:spPr>
        <p:txBody>
          <a:bodyPr lIns="0" rIns="0" tIns="0" bIns="0">
            <a:normAutofit/>
          </a:bodyPr>
          <a:p>
            <a:endParaRPr b="0" lang="fr-FR" sz="3200" spc="-1" strike="noStrike">
              <a:latin typeface="Arial"/>
            </a:endParaRPr>
          </a:p>
        </p:txBody>
      </p:sp>
      <p:sp>
        <p:nvSpPr>
          <p:cNvPr id="137" name="PlaceHolder 3"/>
          <p:cNvSpPr>
            <a:spLocks noGrp="1"/>
          </p:cNvSpPr>
          <p:nvPr>
            <p:ph type="body"/>
          </p:nvPr>
        </p:nvSpPr>
        <p:spPr>
          <a:xfrm>
            <a:off x="4668840" y="2079000"/>
            <a:ext cx="3751560" cy="2260440"/>
          </a:xfrm>
          <a:prstGeom prst="rect">
            <a:avLst/>
          </a:prstGeom>
        </p:spPr>
        <p:txBody>
          <a:bodyPr lIns="0" rIns="0" tIns="0" bIns="0">
            <a:normAutofit/>
          </a:bodyPr>
          <a:p>
            <a:endParaRPr b="0" lang="fr-FR" sz="3200" spc="-1" strike="noStrike">
              <a:latin typeface="Arial"/>
            </a:endParaRPr>
          </a:p>
        </p:txBody>
      </p:sp>
    </p:spTree>
  </p:cSld>
</p:sldLayout>
</file>

<file path=ppt/slideLayouts/slideLayout4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38" name="PlaceHolder 1"/>
          <p:cNvSpPr>
            <a:spLocks noGrp="1"/>
          </p:cNvSpPr>
          <p:nvPr>
            <p:ph type="title"/>
          </p:nvPr>
        </p:nvSpPr>
        <p:spPr>
          <a:xfrm>
            <a:off x="729360" y="1273320"/>
            <a:ext cx="7688160" cy="625320"/>
          </a:xfrm>
          <a:prstGeom prst="rect">
            <a:avLst/>
          </a:prstGeom>
        </p:spPr>
        <p:txBody>
          <a:bodyPr lIns="0" rIns="0" tIns="0" bIns="0" anchor="ctr">
            <a:noAutofit/>
          </a:bodyPr>
          <a:p>
            <a:pPr algn="ctr"/>
            <a:endParaRPr b="0" lang="fr-FR" sz="4400" spc="-1" strike="noStrike">
              <a:latin typeface="Arial"/>
            </a:endParaRPr>
          </a:p>
        </p:txBody>
      </p:sp>
    </p:spTree>
  </p:cSld>
</p:sldLayout>
</file>

<file path=ppt/slideLayouts/slideLayout4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39" name="PlaceHolder 1"/>
          <p:cNvSpPr>
            <a:spLocks noGrp="1"/>
          </p:cNvSpPr>
          <p:nvPr>
            <p:ph type="subTitle"/>
          </p:nvPr>
        </p:nvSpPr>
        <p:spPr>
          <a:xfrm>
            <a:off x="729360" y="1318680"/>
            <a:ext cx="7688160" cy="2479320"/>
          </a:xfrm>
          <a:prstGeom prst="rect">
            <a:avLst/>
          </a:prstGeom>
        </p:spPr>
        <p:txBody>
          <a:bodyPr lIns="0" rIns="0" tIns="0" bIns="0" anchor="ctr">
            <a:noAutofit/>
          </a:bodyPr>
          <a:p>
            <a:pPr algn="ctr"/>
            <a:endParaRPr b="0" lang="fr-FR" sz="3200" spc="-1" strike="noStrike">
              <a:latin typeface="Arial"/>
            </a:endParaRPr>
          </a:p>
        </p:txBody>
      </p:sp>
    </p:spTree>
  </p:cSld>
</p:sldLayout>
</file>

<file path=ppt/slideLayouts/slideLayout4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40" name="PlaceHolder 1"/>
          <p:cNvSpPr>
            <a:spLocks noGrp="1"/>
          </p:cNvSpPr>
          <p:nvPr>
            <p:ph type="title"/>
          </p:nvPr>
        </p:nvSpPr>
        <p:spPr>
          <a:xfrm>
            <a:off x="729360" y="1273320"/>
            <a:ext cx="7688160" cy="625320"/>
          </a:xfrm>
          <a:prstGeom prst="rect">
            <a:avLst/>
          </a:prstGeom>
        </p:spPr>
        <p:txBody>
          <a:bodyPr lIns="0" rIns="0" tIns="0" bIns="0" anchor="ctr">
            <a:noAutofit/>
          </a:bodyPr>
          <a:p>
            <a:pPr algn="ctr"/>
            <a:endParaRPr b="0" lang="fr-FR" sz="4400" spc="-1" strike="noStrike">
              <a:latin typeface="Arial"/>
            </a:endParaRPr>
          </a:p>
        </p:txBody>
      </p:sp>
      <p:sp>
        <p:nvSpPr>
          <p:cNvPr id="141" name="PlaceHolder 2"/>
          <p:cNvSpPr>
            <a:spLocks noGrp="1"/>
          </p:cNvSpPr>
          <p:nvPr>
            <p:ph type="body"/>
          </p:nvPr>
        </p:nvSpPr>
        <p:spPr>
          <a:xfrm>
            <a:off x="729360" y="2079000"/>
            <a:ext cx="3751560" cy="1078200"/>
          </a:xfrm>
          <a:prstGeom prst="rect">
            <a:avLst/>
          </a:prstGeom>
        </p:spPr>
        <p:txBody>
          <a:bodyPr lIns="0" rIns="0" tIns="0" bIns="0">
            <a:normAutofit/>
          </a:bodyPr>
          <a:p>
            <a:endParaRPr b="0" lang="fr-FR" sz="3200" spc="-1" strike="noStrike">
              <a:latin typeface="Arial"/>
            </a:endParaRPr>
          </a:p>
        </p:txBody>
      </p:sp>
      <p:sp>
        <p:nvSpPr>
          <p:cNvPr id="142" name="PlaceHolder 3"/>
          <p:cNvSpPr>
            <a:spLocks noGrp="1"/>
          </p:cNvSpPr>
          <p:nvPr>
            <p:ph type="body"/>
          </p:nvPr>
        </p:nvSpPr>
        <p:spPr>
          <a:xfrm>
            <a:off x="4668840" y="2079000"/>
            <a:ext cx="3751560" cy="2260440"/>
          </a:xfrm>
          <a:prstGeom prst="rect">
            <a:avLst/>
          </a:prstGeom>
        </p:spPr>
        <p:txBody>
          <a:bodyPr lIns="0" rIns="0" tIns="0" bIns="0">
            <a:normAutofit/>
          </a:bodyPr>
          <a:p>
            <a:endParaRPr b="0" lang="fr-FR" sz="3200" spc="-1" strike="noStrike">
              <a:latin typeface="Arial"/>
            </a:endParaRPr>
          </a:p>
        </p:txBody>
      </p:sp>
      <p:sp>
        <p:nvSpPr>
          <p:cNvPr id="143" name="PlaceHolder 4"/>
          <p:cNvSpPr>
            <a:spLocks noGrp="1"/>
          </p:cNvSpPr>
          <p:nvPr>
            <p:ph type="body"/>
          </p:nvPr>
        </p:nvSpPr>
        <p:spPr>
          <a:xfrm>
            <a:off x="729360" y="3260160"/>
            <a:ext cx="3751560" cy="1078200"/>
          </a:xfrm>
          <a:prstGeom prst="rect">
            <a:avLst/>
          </a:prstGeom>
        </p:spPr>
        <p:txBody>
          <a:bodyPr lIns="0" rIns="0" tIns="0" bIns="0">
            <a:normAutofit/>
          </a:bodyPr>
          <a:p>
            <a:endParaRPr b="0" lang="fr-FR" sz="3200" spc="-1" strike="noStrike">
              <a:latin typeface="Arial"/>
            </a:endParaRPr>
          </a:p>
        </p:txBody>
      </p:sp>
    </p:spTree>
  </p:cSld>
</p:sldLayout>
</file>

<file path=ppt/slideLayouts/slideLayout4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44" name="PlaceHolder 1"/>
          <p:cNvSpPr>
            <a:spLocks noGrp="1"/>
          </p:cNvSpPr>
          <p:nvPr>
            <p:ph type="title"/>
          </p:nvPr>
        </p:nvSpPr>
        <p:spPr>
          <a:xfrm>
            <a:off x="729360" y="1273320"/>
            <a:ext cx="7688160" cy="625320"/>
          </a:xfrm>
          <a:prstGeom prst="rect">
            <a:avLst/>
          </a:prstGeom>
        </p:spPr>
        <p:txBody>
          <a:bodyPr lIns="0" rIns="0" tIns="0" bIns="0" anchor="ctr">
            <a:noAutofit/>
          </a:bodyPr>
          <a:p>
            <a:pPr algn="ctr"/>
            <a:endParaRPr b="0" lang="fr-FR" sz="4400" spc="-1" strike="noStrike">
              <a:latin typeface="Arial"/>
            </a:endParaRPr>
          </a:p>
        </p:txBody>
      </p:sp>
      <p:sp>
        <p:nvSpPr>
          <p:cNvPr id="145" name="PlaceHolder 2"/>
          <p:cNvSpPr>
            <a:spLocks noGrp="1"/>
          </p:cNvSpPr>
          <p:nvPr>
            <p:ph type="body"/>
          </p:nvPr>
        </p:nvSpPr>
        <p:spPr>
          <a:xfrm>
            <a:off x="729360" y="2079000"/>
            <a:ext cx="3751560" cy="2260440"/>
          </a:xfrm>
          <a:prstGeom prst="rect">
            <a:avLst/>
          </a:prstGeom>
        </p:spPr>
        <p:txBody>
          <a:bodyPr lIns="0" rIns="0" tIns="0" bIns="0">
            <a:normAutofit/>
          </a:bodyPr>
          <a:p>
            <a:endParaRPr b="0" lang="fr-FR" sz="3200" spc="-1" strike="noStrike">
              <a:latin typeface="Arial"/>
            </a:endParaRPr>
          </a:p>
        </p:txBody>
      </p:sp>
      <p:sp>
        <p:nvSpPr>
          <p:cNvPr id="146" name="PlaceHolder 3"/>
          <p:cNvSpPr>
            <a:spLocks noGrp="1"/>
          </p:cNvSpPr>
          <p:nvPr>
            <p:ph type="body"/>
          </p:nvPr>
        </p:nvSpPr>
        <p:spPr>
          <a:xfrm>
            <a:off x="4668840" y="2079000"/>
            <a:ext cx="3751560" cy="1078200"/>
          </a:xfrm>
          <a:prstGeom prst="rect">
            <a:avLst/>
          </a:prstGeom>
        </p:spPr>
        <p:txBody>
          <a:bodyPr lIns="0" rIns="0" tIns="0" bIns="0">
            <a:normAutofit/>
          </a:bodyPr>
          <a:p>
            <a:endParaRPr b="0" lang="fr-FR" sz="3200" spc="-1" strike="noStrike">
              <a:latin typeface="Arial"/>
            </a:endParaRPr>
          </a:p>
        </p:txBody>
      </p:sp>
      <p:sp>
        <p:nvSpPr>
          <p:cNvPr id="147" name="PlaceHolder 4"/>
          <p:cNvSpPr>
            <a:spLocks noGrp="1"/>
          </p:cNvSpPr>
          <p:nvPr>
            <p:ph type="body"/>
          </p:nvPr>
        </p:nvSpPr>
        <p:spPr>
          <a:xfrm>
            <a:off x="4668840" y="3260160"/>
            <a:ext cx="3751560" cy="1078200"/>
          </a:xfrm>
          <a:prstGeom prst="rect">
            <a:avLst/>
          </a:prstGeom>
        </p:spPr>
        <p:txBody>
          <a:bodyPr lIns="0" rIns="0" tIns="0" bIns="0">
            <a:normAutofit/>
          </a:bodyPr>
          <a:p>
            <a:endParaRPr b="0" lang="fr-FR" sz="3200" spc="-1" strike="noStrike">
              <a:latin typeface="Arial"/>
            </a:endParaRPr>
          </a:p>
        </p:txBody>
      </p:sp>
    </p:spTree>
  </p:cSld>
</p:sldLayout>
</file>

<file path=ppt/slideLayouts/slideLayout4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48" name="PlaceHolder 1"/>
          <p:cNvSpPr>
            <a:spLocks noGrp="1"/>
          </p:cNvSpPr>
          <p:nvPr>
            <p:ph type="title"/>
          </p:nvPr>
        </p:nvSpPr>
        <p:spPr>
          <a:xfrm>
            <a:off x="729360" y="1273320"/>
            <a:ext cx="7688160" cy="625320"/>
          </a:xfrm>
          <a:prstGeom prst="rect">
            <a:avLst/>
          </a:prstGeom>
        </p:spPr>
        <p:txBody>
          <a:bodyPr lIns="0" rIns="0" tIns="0" bIns="0" anchor="ctr">
            <a:noAutofit/>
          </a:bodyPr>
          <a:p>
            <a:pPr algn="ctr"/>
            <a:endParaRPr b="0" lang="fr-FR" sz="4400" spc="-1" strike="noStrike">
              <a:latin typeface="Arial"/>
            </a:endParaRPr>
          </a:p>
        </p:txBody>
      </p:sp>
      <p:sp>
        <p:nvSpPr>
          <p:cNvPr id="149" name="PlaceHolder 2"/>
          <p:cNvSpPr>
            <a:spLocks noGrp="1"/>
          </p:cNvSpPr>
          <p:nvPr>
            <p:ph type="body"/>
          </p:nvPr>
        </p:nvSpPr>
        <p:spPr>
          <a:xfrm>
            <a:off x="729360" y="2079000"/>
            <a:ext cx="3751560" cy="1078200"/>
          </a:xfrm>
          <a:prstGeom prst="rect">
            <a:avLst/>
          </a:prstGeom>
        </p:spPr>
        <p:txBody>
          <a:bodyPr lIns="0" rIns="0" tIns="0" bIns="0">
            <a:normAutofit/>
          </a:bodyPr>
          <a:p>
            <a:endParaRPr b="0" lang="fr-FR" sz="3200" spc="-1" strike="noStrike">
              <a:latin typeface="Arial"/>
            </a:endParaRPr>
          </a:p>
        </p:txBody>
      </p:sp>
      <p:sp>
        <p:nvSpPr>
          <p:cNvPr id="150" name="PlaceHolder 3"/>
          <p:cNvSpPr>
            <a:spLocks noGrp="1"/>
          </p:cNvSpPr>
          <p:nvPr>
            <p:ph type="body"/>
          </p:nvPr>
        </p:nvSpPr>
        <p:spPr>
          <a:xfrm>
            <a:off x="4668840" y="2079000"/>
            <a:ext cx="3751560" cy="1078200"/>
          </a:xfrm>
          <a:prstGeom prst="rect">
            <a:avLst/>
          </a:prstGeom>
        </p:spPr>
        <p:txBody>
          <a:bodyPr lIns="0" rIns="0" tIns="0" bIns="0">
            <a:normAutofit/>
          </a:bodyPr>
          <a:p>
            <a:endParaRPr b="0" lang="fr-FR" sz="3200" spc="-1" strike="noStrike">
              <a:latin typeface="Arial"/>
            </a:endParaRPr>
          </a:p>
        </p:txBody>
      </p:sp>
      <p:sp>
        <p:nvSpPr>
          <p:cNvPr id="151" name="PlaceHolder 4"/>
          <p:cNvSpPr>
            <a:spLocks noGrp="1"/>
          </p:cNvSpPr>
          <p:nvPr>
            <p:ph type="body"/>
          </p:nvPr>
        </p:nvSpPr>
        <p:spPr>
          <a:xfrm>
            <a:off x="729360" y="3260160"/>
            <a:ext cx="7688160" cy="1078200"/>
          </a:xfrm>
          <a:prstGeom prst="rect">
            <a:avLst/>
          </a:prstGeom>
        </p:spPr>
        <p:txBody>
          <a:bodyPr lIns="0" rIns="0" tIns="0" bIns="0">
            <a:normAutofit/>
          </a:bodyPr>
          <a:p>
            <a:endParaRPr b="0" lang="fr-FR" sz="3200" spc="-1" strike="noStrike">
              <a:latin typeface="Arial"/>
            </a:endParaRPr>
          </a:p>
        </p:txBody>
      </p:sp>
    </p:spTree>
  </p:cSld>
</p:sldLayout>
</file>

<file path=ppt/slideLayouts/slideLayout4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52" name="PlaceHolder 1"/>
          <p:cNvSpPr>
            <a:spLocks noGrp="1"/>
          </p:cNvSpPr>
          <p:nvPr>
            <p:ph type="title"/>
          </p:nvPr>
        </p:nvSpPr>
        <p:spPr>
          <a:xfrm>
            <a:off x="729360" y="1273320"/>
            <a:ext cx="7688160" cy="625320"/>
          </a:xfrm>
          <a:prstGeom prst="rect">
            <a:avLst/>
          </a:prstGeom>
        </p:spPr>
        <p:txBody>
          <a:bodyPr lIns="0" rIns="0" tIns="0" bIns="0" anchor="ctr">
            <a:noAutofit/>
          </a:bodyPr>
          <a:p>
            <a:pPr algn="ctr"/>
            <a:endParaRPr b="0" lang="fr-FR" sz="4400" spc="-1" strike="noStrike">
              <a:latin typeface="Arial"/>
            </a:endParaRPr>
          </a:p>
        </p:txBody>
      </p:sp>
      <p:sp>
        <p:nvSpPr>
          <p:cNvPr id="153" name="PlaceHolder 2"/>
          <p:cNvSpPr>
            <a:spLocks noGrp="1"/>
          </p:cNvSpPr>
          <p:nvPr>
            <p:ph type="body"/>
          </p:nvPr>
        </p:nvSpPr>
        <p:spPr>
          <a:xfrm>
            <a:off x="729360" y="2079000"/>
            <a:ext cx="7688160" cy="1078200"/>
          </a:xfrm>
          <a:prstGeom prst="rect">
            <a:avLst/>
          </a:prstGeom>
        </p:spPr>
        <p:txBody>
          <a:bodyPr lIns="0" rIns="0" tIns="0" bIns="0">
            <a:normAutofit/>
          </a:bodyPr>
          <a:p>
            <a:endParaRPr b="0" lang="fr-FR" sz="3200" spc="-1" strike="noStrike">
              <a:latin typeface="Arial"/>
            </a:endParaRPr>
          </a:p>
        </p:txBody>
      </p:sp>
      <p:sp>
        <p:nvSpPr>
          <p:cNvPr id="154" name="PlaceHolder 3"/>
          <p:cNvSpPr>
            <a:spLocks noGrp="1"/>
          </p:cNvSpPr>
          <p:nvPr>
            <p:ph type="body"/>
          </p:nvPr>
        </p:nvSpPr>
        <p:spPr>
          <a:xfrm>
            <a:off x="729360" y="3260160"/>
            <a:ext cx="7688160" cy="1078200"/>
          </a:xfrm>
          <a:prstGeom prst="rect">
            <a:avLst/>
          </a:prstGeom>
        </p:spPr>
        <p:txBody>
          <a:bodyPr lIns="0" rIns="0" tIns="0" bIns="0">
            <a:normAutofit/>
          </a:bodyPr>
          <a:p>
            <a:endParaRPr b="0" lang="fr-FR" sz="3200" spc="-1" strike="noStrike">
              <a:latin typeface="Arial"/>
            </a:endParaRPr>
          </a:p>
        </p:txBody>
      </p:sp>
    </p:spTree>
  </p:cSld>
</p:sldLayout>
</file>

<file path=ppt/slideLayouts/slideLayout4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55" name="PlaceHolder 1"/>
          <p:cNvSpPr>
            <a:spLocks noGrp="1"/>
          </p:cNvSpPr>
          <p:nvPr>
            <p:ph type="title"/>
          </p:nvPr>
        </p:nvSpPr>
        <p:spPr>
          <a:xfrm>
            <a:off x="729360" y="1273320"/>
            <a:ext cx="7688160" cy="625320"/>
          </a:xfrm>
          <a:prstGeom prst="rect">
            <a:avLst/>
          </a:prstGeom>
        </p:spPr>
        <p:txBody>
          <a:bodyPr lIns="0" rIns="0" tIns="0" bIns="0" anchor="ctr">
            <a:noAutofit/>
          </a:bodyPr>
          <a:p>
            <a:pPr algn="ctr"/>
            <a:endParaRPr b="0" lang="fr-FR" sz="4400" spc="-1" strike="noStrike">
              <a:latin typeface="Arial"/>
            </a:endParaRPr>
          </a:p>
        </p:txBody>
      </p:sp>
      <p:sp>
        <p:nvSpPr>
          <p:cNvPr id="156" name="PlaceHolder 2"/>
          <p:cNvSpPr>
            <a:spLocks noGrp="1"/>
          </p:cNvSpPr>
          <p:nvPr>
            <p:ph type="body"/>
          </p:nvPr>
        </p:nvSpPr>
        <p:spPr>
          <a:xfrm>
            <a:off x="729360" y="2079000"/>
            <a:ext cx="3751560" cy="1078200"/>
          </a:xfrm>
          <a:prstGeom prst="rect">
            <a:avLst/>
          </a:prstGeom>
        </p:spPr>
        <p:txBody>
          <a:bodyPr lIns="0" rIns="0" tIns="0" bIns="0">
            <a:normAutofit/>
          </a:bodyPr>
          <a:p>
            <a:endParaRPr b="0" lang="fr-FR" sz="3200" spc="-1" strike="noStrike">
              <a:latin typeface="Arial"/>
            </a:endParaRPr>
          </a:p>
        </p:txBody>
      </p:sp>
      <p:sp>
        <p:nvSpPr>
          <p:cNvPr id="157" name="PlaceHolder 3"/>
          <p:cNvSpPr>
            <a:spLocks noGrp="1"/>
          </p:cNvSpPr>
          <p:nvPr>
            <p:ph type="body"/>
          </p:nvPr>
        </p:nvSpPr>
        <p:spPr>
          <a:xfrm>
            <a:off x="4668840" y="2079000"/>
            <a:ext cx="3751560" cy="1078200"/>
          </a:xfrm>
          <a:prstGeom prst="rect">
            <a:avLst/>
          </a:prstGeom>
        </p:spPr>
        <p:txBody>
          <a:bodyPr lIns="0" rIns="0" tIns="0" bIns="0">
            <a:normAutofit/>
          </a:bodyPr>
          <a:p>
            <a:endParaRPr b="0" lang="fr-FR" sz="3200" spc="-1" strike="noStrike">
              <a:latin typeface="Arial"/>
            </a:endParaRPr>
          </a:p>
        </p:txBody>
      </p:sp>
      <p:sp>
        <p:nvSpPr>
          <p:cNvPr id="158" name="PlaceHolder 4"/>
          <p:cNvSpPr>
            <a:spLocks noGrp="1"/>
          </p:cNvSpPr>
          <p:nvPr>
            <p:ph type="body"/>
          </p:nvPr>
        </p:nvSpPr>
        <p:spPr>
          <a:xfrm>
            <a:off x="729360" y="3260160"/>
            <a:ext cx="3751560" cy="1078200"/>
          </a:xfrm>
          <a:prstGeom prst="rect">
            <a:avLst/>
          </a:prstGeom>
        </p:spPr>
        <p:txBody>
          <a:bodyPr lIns="0" rIns="0" tIns="0" bIns="0">
            <a:normAutofit/>
          </a:bodyPr>
          <a:p>
            <a:endParaRPr b="0" lang="fr-FR" sz="3200" spc="-1" strike="noStrike">
              <a:latin typeface="Arial"/>
            </a:endParaRPr>
          </a:p>
        </p:txBody>
      </p:sp>
      <p:sp>
        <p:nvSpPr>
          <p:cNvPr id="159" name="PlaceHolder 5"/>
          <p:cNvSpPr>
            <a:spLocks noGrp="1"/>
          </p:cNvSpPr>
          <p:nvPr>
            <p:ph type="body"/>
          </p:nvPr>
        </p:nvSpPr>
        <p:spPr>
          <a:xfrm>
            <a:off x="4668840" y="3260160"/>
            <a:ext cx="3751560" cy="1078200"/>
          </a:xfrm>
          <a:prstGeom prst="rect">
            <a:avLst/>
          </a:prstGeom>
        </p:spPr>
        <p:txBody>
          <a:bodyPr lIns="0" rIns="0" tIns="0" bIns="0">
            <a:normAutofit/>
          </a:bodyPr>
          <a:p>
            <a:endParaRPr b="0" lang="fr-FR" sz="3200" spc="-1" strike="noStrike">
              <a:latin typeface="Arial"/>
            </a:endParaRPr>
          </a:p>
        </p:txBody>
      </p:sp>
    </p:spTree>
  </p:cSld>
</p:sldLayout>
</file>

<file path=ppt/slideLayouts/slideLayout4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60" name="PlaceHolder 1"/>
          <p:cNvSpPr>
            <a:spLocks noGrp="1"/>
          </p:cNvSpPr>
          <p:nvPr>
            <p:ph type="title"/>
          </p:nvPr>
        </p:nvSpPr>
        <p:spPr>
          <a:xfrm>
            <a:off x="729360" y="1273320"/>
            <a:ext cx="7688160" cy="625320"/>
          </a:xfrm>
          <a:prstGeom prst="rect">
            <a:avLst/>
          </a:prstGeom>
        </p:spPr>
        <p:txBody>
          <a:bodyPr lIns="0" rIns="0" tIns="0" bIns="0" anchor="ctr">
            <a:noAutofit/>
          </a:bodyPr>
          <a:p>
            <a:pPr algn="ctr"/>
            <a:endParaRPr b="0" lang="fr-FR" sz="4400" spc="-1" strike="noStrike">
              <a:latin typeface="Arial"/>
            </a:endParaRPr>
          </a:p>
        </p:txBody>
      </p:sp>
      <p:sp>
        <p:nvSpPr>
          <p:cNvPr id="161" name="PlaceHolder 2"/>
          <p:cNvSpPr>
            <a:spLocks noGrp="1"/>
          </p:cNvSpPr>
          <p:nvPr>
            <p:ph type="body"/>
          </p:nvPr>
        </p:nvSpPr>
        <p:spPr>
          <a:xfrm>
            <a:off x="729360" y="2079000"/>
            <a:ext cx="2475360" cy="1078200"/>
          </a:xfrm>
          <a:prstGeom prst="rect">
            <a:avLst/>
          </a:prstGeom>
        </p:spPr>
        <p:txBody>
          <a:bodyPr lIns="0" rIns="0" tIns="0" bIns="0">
            <a:normAutofit fontScale="45000"/>
          </a:bodyPr>
          <a:p>
            <a:endParaRPr b="0" lang="fr-FR" sz="3200" spc="-1" strike="noStrike">
              <a:latin typeface="Arial"/>
            </a:endParaRPr>
          </a:p>
        </p:txBody>
      </p:sp>
      <p:sp>
        <p:nvSpPr>
          <p:cNvPr id="162" name="PlaceHolder 3"/>
          <p:cNvSpPr>
            <a:spLocks noGrp="1"/>
          </p:cNvSpPr>
          <p:nvPr>
            <p:ph type="body"/>
          </p:nvPr>
        </p:nvSpPr>
        <p:spPr>
          <a:xfrm>
            <a:off x="3328920" y="2079000"/>
            <a:ext cx="2475360" cy="1078200"/>
          </a:xfrm>
          <a:prstGeom prst="rect">
            <a:avLst/>
          </a:prstGeom>
        </p:spPr>
        <p:txBody>
          <a:bodyPr lIns="0" rIns="0" tIns="0" bIns="0">
            <a:normAutofit fontScale="45000"/>
          </a:bodyPr>
          <a:p>
            <a:endParaRPr b="0" lang="fr-FR" sz="3200" spc="-1" strike="noStrike">
              <a:latin typeface="Arial"/>
            </a:endParaRPr>
          </a:p>
        </p:txBody>
      </p:sp>
      <p:sp>
        <p:nvSpPr>
          <p:cNvPr id="163" name="PlaceHolder 4"/>
          <p:cNvSpPr>
            <a:spLocks noGrp="1"/>
          </p:cNvSpPr>
          <p:nvPr>
            <p:ph type="body"/>
          </p:nvPr>
        </p:nvSpPr>
        <p:spPr>
          <a:xfrm>
            <a:off x="5928480" y="2079000"/>
            <a:ext cx="2475360" cy="1078200"/>
          </a:xfrm>
          <a:prstGeom prst="rect">
            <a:avLst/>
          </a:prstGeom>
        </p:spPr>
        <p:txBody>
          <a:bodyPr lIns="0" rIns="0" tIns="0" bIns="0">
            <a:normAutofit fontScale="45000"/>
          </a:bodyPr>
          <a:p>
            <a:endParaRPr b="0" lang="fr-FR" sz="3200" spc="-1" strike="noStrike">
              <a:latin typeface="Arial"/>
            </a:endParaRPr>
          </a:p>
        </p:txBody>
      </p:sp>
      <p:sp>
        <p:nvSpPr>
          <p:cNvPr id="164" name="PlaceHolder 5"/>
          <p:cNvSpPr>
            <a:spLocks noGrp="1"/>
          </p:cNvSpPr>
          <p:nvPr>
            <p:ph type="body"/>
          </p:nvPr>
        </p:nvSpPr>
        <p:spPr>
          <a:xfrm>
            <a:off x="729360" y="3260160"/>
            <a:ext cx="2475360" cy="1078200"/>
          </a:xfrm>
          <a:prstGeom prst="rect">
            <a:avLst/>
          </a:prstGeom>
        </p:spPr>
        <p:txBody>
          <a:bodyPr lIns="0" rIns="0" tIns="0" bIns="0">
            <a:normAutofit fontScale="45000"/>
          </a:bodyPr>
          <a:p>
            <a:endParaRPr b="0" lang="fr-FR" sz="3200" spc="-1" strike="noStrike">
              <a:latin typeface="Arial"/>
            </a:endParaRPr>
          </a:p>
        </p:txBody>
      </p:sp>
      <p:sp>
        <p:nvSpPr>
          <p:cNvPr id="165" name="PlaceHolder 6"/>
          <p:cNvSpPr>
            <a:spLocks noGrp="1"/>
          </p:cNvSpPr>
          <p:nvPr>
            <p:ph type="body"/>
          </p:nvPr>
        </p:nvSpPr>
        <p:spPr>
          <a:xfrm>
            <a:off x="3328920" y="3260160"/>
            <a:ext cx="2475360" cy="1078200"/>
          </a:xfrm>
          <a:prstGeom prst="rect">
            <a:avLst/>
          </a:prstGeom>
        </p:spPr>
        <p:txBody>
          <a:bodyPr lIns="0" rIns="0" tIns="0" bIns="0">
            <a:normAutofit fontScale="45000"/>
          </a:bodyPr>
          <a:p>
            <a:endParaRPr b="0" lang="fr-FR" sz="3200" spc="-1" strike="noStrike">
              <a:latin typeface="Arial"/>
            </a:endParaRPr>
          </a:p>
        </p:txBody>
      </p:sp>
      <p:sp>
        <p:nvSpPr>
          <p:cNvPr id="166" name="PlaceHolder 7"/>
          <p:cNvSpPr>
            <a:spLocks noGrp="1"/>
          </p:cNvSpPr>
          <p:nvPr>
            <p:ph type="body"/>
          </p:nvPr>
        </p:nvSpPr>
        <p:spPr>
          <a:xfrm>
            <a:off x="5928480" y="3260160"/>
            <a:ext cx="2475360" cy="1078200"/>
          </a:xfrm>
          <a:prstGeom prst="rect">
            <a:avLst/>
          </a:prstGeom>
        </p:spPr>
        <p:txBody>
          <a:bodyPr lIns="0" rIns="0" tIns="0" bIns="0">
            <a:normAutofit fontScale="45000"/>
          </a:bodyPr>
          <a:p>
            <a:endParaRPr b="0" lang="fr-FR" sz="3200" spc="-1" strike="noStrike">
              <a:latin typeface="Arial"/>
            </a:endParaRP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3" name="PlaceHolder 1"/>
          <p:cNvSpPr>
            <a:spLocks noGrp="1"/>
          </p:cNvSpPr>
          <p:nvPr>
            <p:ph type="title"/>
          </p:nvPr>
        </p:nvSpPr>
        <p:spPr>
          <a:xfrm>
            <a:off x="729360" y="1273320"/>
            <a:ext cx="7688160" cy="625320"/>
          </a:xfrm>
          <a:prstGeom prst="rect">
            <a:avLst/>
          </a:prstGeom>
        </p:spPr>
        <p:txBody>
          <a:bodyPr lIns="0" rIns="0" tIns="0" bIns="0" anchor="ctr">
            <a:noAutofit/>
          </a:bodyPr>
          <a:p>
            <a:pPr algn="ctr"/>
            <a:endParaRPr b="0" lang="fr-FR" sz="4400" spc="-1" strike="noStrike">
              <a:latin typeface="Arial"/>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4" name="PlaceHolder 1"/>
          <p:cNvSpPr>
            <a:spLocks noGrp="1"/>
          </p:cNvSpPr>
          <p:nvPr>
            <p:ph type="subTitle"/>
          </p:nvPr>
        </p:nvSpPr>
        <p:spPr>
          <a:xfrm>
            <a:off x="729360" y="1318680"/>
            <a:ext cx="7688160" cy="2479320"/>
          </a:xfrm>
          <a:prstGeom prst="rect">
            <a:avLst/>
          </a:prstGeom>
        </p:spPr>
        <p:txBody>
          <a:bodyPr lIns="0" rIns="0" tIns="0" bIns="0" anchor="ctr">
            <a:noAutofit/>
          </a:bodyPr>
          <a:p>
            <a:pPr algn="ctr"/>
            <a:endParaRPr b="0" lang="fr-FR" sz="3200" spc="-1" strike="noStrike">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729360" y="1273320"/>
            <a:ext cx="7688160" cy="625320"/>
          </a:xfrm>
          <a:prstGeom prst="rect">
            <a:avLst/>
          </a:prstGeom>
        </p:spPr>
        <p:txBody>
          <a:bodyPr lIns="0" rIns="0" tIns="0" bIns="0" anchor="ctr">
            <a:noAutofit/>
          </a:bodyPr>
          <a:p>
            <a:pPr algn="ctr"/>
            <a:endParaRPr b="0" lang="fr-FR" sz="4400" spc="-1" strike="noStrike">
              <a:latin typeface="Arial"/>
            </a:endParaRPr>
          </a:p>
        </p:txBody>
      </p:sp>
      <p:sp>
        <p:nvSpPr>
          <p:cNvPr id="16" name="PlaceHolder 2"/>
          <p:cNvSpPr>
            <a:spLocks noGrp="1"/>
          </p:cNvSpPr>
          <p:nvPr>
            <p:ph type="body"/>
          </p:nvPr>
        </p:nvSpPr>
        <p:spPr>
          <a:xfrm>
            <a:off x="729360" y="2079000"/>
            <a:ext cx="3751560" cy="1078200"/>
          </a:xfrm>
          <a:prstGeom prst="rect">
            <a:avLst/>
          </a:prstGeom>
        </p:spPr>
        <p:txBody>
          <a:bodyPr lIns="0" rIns="0" tIns="0" bIns="0">
            <a:normAutofit/>
          </a:bodyPr>
          <a:p>
            <a:endParaRPr b="0" lang="fr-FR" sz="3200" spc="-1" strike="noStrike">
              <a:latin typeface="Arial"/>
            </a:endParaRPr>
          </a:p>
        </p:txBody>
      </p:sp>
      <p:sp>
        <p:nvSpPr>
          <p:cNvPr id="17" name="PlaceHolder 3"/>
          <p:cNvSpPr>
            <a:spLocks noGrp="1"/>
          </p:cNvSpPr>
          <p:nvPr>
            <p:ph type="body"/>
          </p:nvPr>
        </p:nvSpPr>
        <p:spPr>
          <a:xfrm>
            <a:off x="4668840" y="2079000"/>
            <a:ext cx="3751560" cy="2260440"/>
          </a:xfrm>
          <a:prstGeom prst="rect">
            <a:avLst/>
          </a:prstGeom>
        </p:spPr>
        <p:txBody>
          <a:bodyPr lIns="0" rIns="0" tIns="0" bIns="0">
            <a:normAutofit/>
          </a:bodyPr>
          <a:p>
            <a:endParaRPr b="0" lang="fr-FR" sz="3200" spc="-1" strike="noStrike">
              <a:latin typeface="Arial"/>
            </a:endParaRPr>
          </a:p>
        </p:txBody>
      </p:sp>
      <p:sp>
        <p:nvSpPr>
          <p:cNvPr id="18" name="PlaceHolder 4"/>
          <p:cNvSpPr>
            <a:spLocks noGrp="1"/>
          </p:cNvSpPr>
          <p:nvPr>
            <p:ph type="body"/>
          </p:nvPr>
        </p:nvSpPr>
        <p:spPr>
          <a:xfrm>
            <a:off x="729360" y="3260160"/>
            <a:ext cx="3751560" cy="1078200"/>
          </a:xfrm>
          <a:prstGeom prst="rect">
            <a:avLst/>
          </a:prstGeom>
        </p:spPr>
        <p:txBody>
          <a:bodyPr lIns="0" rIns="0" tIns="0" bIns="0">
            <a:normAutofit/>
          </a:bodyPr>
          <a:p>
            <a:endParaRPr b="0" lang="fr-FR" sz="3200" spc="-1" strike="noStrike">
              <a:latin typeface="Arial"/>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729360" y="1273320"/>
            <a:ext cx="7688160" cy="625320"/>
          </a:xfrm>
          <a:prstGeom prst="rect">
            <a:avLst/>
          </a:prstGeom>
        </p:spPr>
        <p:txBody>
          <a:bodyPr lIns="0" rIns="0" tIns="0" bIns="0" anchor="ctr">
            <a:noAutofit/>
          </a:bodyPr>
          <a:p>
            <a:pPr algn="ctr"/>
            <a:endParaRPr b="0" lang="fr-FR" sz="4400" spc="-1" strike="noStrike">
              <a:latin typeface="Arial"/>
            </a:endParaRPr>
          </a:p>
        </p:txBody>
      </p:sp>
      <p:sp>
        <p:nvSpPr>
          <p:cNvPr id="20" name="PlaceHolder 2"/>
          <p:cNvSpPr>
            <a:spLocks noGrp="1"/>
          </p:cNvSpPr>
          <p:nvPr>
            <p:ph type="body"/>
          </p:nvPr>
        </p:nvSpPr>
        <p:spPr>
          <a:xfrm>
            <a:off x="729360" y="2079000"/>
            <a:ext cx="3751560" cy="2260440"/>
          </a:xfrm>
          <a:prstGeom prst="rect">
            <a:avLst/>
          </a:prstGeom>
        </p:spPr>
        <p:txBody>
          <a:bodyPr lIns="0" rIns="0" tIns="0" bIns="0">
            <a:normAutofit/>
          </a:bodyPr>
          <a:p>
            <a:endParaRPr b="0" lang="fr-FR" sz="3200" spc="-1" strike="noStrike">
              <a:latin typeface="Arial"/>
            </a:endParaRPr>
          </a:p>
        </p:txBody>
      </p:sp>
      <p:sp>
        <p:nvSpPr>
          <p:cNvPr id="21" name="PlaceHolder 3"/>
          <p:cNvSpPr>
            <a:spLocks noGrp="1"/>
          </p:cNvSpPr>
          <p:nvPr>
            <p:ph type="body"/>
          </p:nvPr>
        </p:nvSpPr>
        <p:spPr>
          <a:xfrm>
            <a:off x="4668840" y="2079000"/>
            <a:ext cx="3751560" cy="1078200"/>
          </a:xfrm>
          <a:prstGeom prst="rect">
            <a:avLst/>
          </a:prstGeom>
        </p:spPr>
        <p:txBody>
          <a:bodyPr lIns="0" rIns="0" tIns="0" bIns="0">
            <a:normAutofit/>
          </a:bodyPr>
          <a:p>
            <a:endParaRPr b="0" lang="fr-FR" sz="3200" spc="-1" strike="noStrike">
              <a:latin typeface="Arial"/>
            </a:endParaRPr>
          </a:p>
        </p:txBody>
      </p:sp>
      <p:sp>
        <p:nvSpPr>
          <p:cNvPr id="22" name="PlaceHolder 4"/>
          <p:cNvSpPr>
            <a:spLocks noGrp="1"/>
          </p:cNvSpPr>
          <p:nvPr>
            <p:ph type="body"/>
          </p:nvPr>
        </p:nvSpPr>
        <p:spPr>
          <a:xfrm>
            <a:off x="4668840" y="3260160"/>
            <a:ext cx="3751560" cy="1078200"/>
          </a:xfrm>
          <a:prstGeom prst="rect">
            <a:avLst/>
          </a:prstGeom>
        </p:spPr>
        <p:txBody>
          <a:bodyPr lIns="0" rIns="0" tIns="0" bIns="0">
            <a:normAutofit/>
          </a:bodyPr>
          <a:p>
            <a:endParaRPr b="0" lang="fr-FR" sz="3200" spc="-1" strike="noStrike">
              <a:latin typeface="Arial"/>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729360" y="1273320"/>
            <a:ext cx="7688160" cy="625320"/>
          </a:xfrm>
          <a:prstGeom prst="rect">
            <a:avLst/>
          </a:prstGeom>
        </p:spPr>
        <p:txBody>
          <a:bodyPr lIns="0" rIns="0" tIns="0" bIns="0" anchor="ctr">
            <a:noAutofit/>
          </a:bodyPr>
          <a:p>
            <a:pPr algn="ctr"/>
            <a:endParaRPr b="0" lang="fr-FR" sz="4400" spc="-1" strike="noStrike">
              <a:latin typeface="Arial"/>
            </a:endParaRPr>
          </a:p>
        </p:txBody>
      </p:sp>
      <p:sp>
        <p:nvSpPr>
          <p:cNvPr id="24" name="PlaceHolder 2"/>
          <p:cNvSpPr>
            <a:spLocks noGrp="1"/>
          </p:cNvSpPr>
          <p:nvPr>
            <p:ph type="body"/>
          </p:nvPr>
        </p:nvSpPr>
        <p:spPr>
          <a:xfrm>
            <a:off x="729360" y="2079000"/>
            <a:ext cx="3751560" cy="1078200"/>
          </a:xfrm>
          <a:prstGeom prst="rect">
            <a:avLst/>
          </a:prstGeom>
        </p:spPr>
        <p:txBody>
          <a:bodyPr lIns="0" rIns="0" tIns="0" bIns="0">
            <a:normAutofit/>
          </a:bodyPr>
          <a:p>
            <a:endParaRPr b="0" lang="fr-FR" sz="3200" spc="-1" strike="noStrike">
              <a:latin typeface="Arial"/>
            </a:endParaRPr>
          </a:p>
        </p:txBody>
      </p:sp>
      <p:sp>
        <p:nvSpPr>
          <p:cNvPr id="25" name="PlaceHolder 3"/>
          <p:cNvSpPr>
            <a:spLocks noGrp="1"/>
          </p:cNvSpPr>
          <p:nvPr>
            <p:ph type="body"/>
          </p:nvPr>
        </p:nvSpPr>
        <p:spPr>
          <a:xfrm>
            <a:off x="4668840" y="2079000"/>
            <a:ext cx="3751560" cy="1078200"/>
          </a:xfrm>
          <a:prstGeom prst="rect">
            <a:avLst/>
          </a:prstGeom>
        </p:spPr>
        <p:txBody>
          <a:bodyPr lIns="0" rIns="0" tIns="0" bIns="0">
            <a:normAutofit/>
          </a:bodyPr>
          <a:p>
            <a:endParaRPr b="0" lang="fr-FR" sz="3200" spc="-1" strike="noStrike">
              <a:latin typeface="Arial"/>
            </a:endParaRPr>
          </a:p>
        </p:txBody>
      </p:sp>
      <p:sp>
        <p:nvSpPr>
          <p:cNvPr id="26" name="PlaceHolder 4"/>
          <p:cNvSpPr>
            <a:spLocks noGrp="1"/>
          </p:cNvSpPr>
          <p:nvPr>
            <p:ph type="body"/>
          </p:nvPr>
        </p:nvSpPr>
        <p:spPr>
          <a:xfrm>
            <a:off x="729360" y="3260160"/>
            <a:ext cx="7688160" cy="1078200"/>
          </a:xfrm>
          <a:prstGeom prst="rect">
            <a:avLst/>
          </a:prstGeom>
        </p:spPr>
        <p:txBody>
          <a:bodyPr lIns="0" rIns="0" tIns="0" bIns="0">
            <a:normAutofit/>
          </a:bodyPr>
          <a:p>
            <a:endParaRPr b="0" lang="fr-FR" sz="3200" spc="-1" strike="noStrike">
              <a:latin typeface="Arial"/>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 Id="rId11" Type="http://schemas.openxmlformats.org/officeDocument/2006/relationships/slideLayout" Target="../slideLayouts/slideLayout34.xml"/><Relationship Id="rId12" Type="http://schemas.openxmlformats.org/officeDocument/2006/relationships/slideLayout" Target="../slideLayouts/slideLayout35.xml"/><Relationship Id="rId13" Type="http://schemas.openxmlformats.org/officeDocument/2006/relationships/slideLayout" Target="../slideLayouts/slideLayout36.xml"/>
</Relationships>
</file>

<file path=ppt/slideMasters/_rels/slideMaster4.xml.rels><?xml version="1.0" encoding="UTF-8"?>
<Relationships xmlns="http://schemas.openxmlformats.org/package/2006/relationships"><Relationship Id="rId1" Type="http://schemas.openxmlformats.org/officeDocument/2006/relationships/theme" Target="../theme/theme4.xml"/><Relationship Id="rId2" Type="http://schemas.openxmlformats.org/officeDocument/2006/relationships/slideLayout" Target="../slideLayouts/slideLayout37.xml"/><Relationship Id="rId3" Type="http://schemas.openxmlformats.org/officeDocument/2006/relationships/slideLayout" Target="../slideLayouts/slideLayout38.xml"/><Relationship Id="rId4" Type="http://schemas.openxmlformats.org/officeDocument/2006/relationships/slideLayout" Target="../slideLayouts/slideLayout39.xml"/><Relationship Id="rId5" Type="http://schemas.openxmlformats.org/officeDocument/2006/relationships/slideLayout" Target="../slideLayouts/slideLayout40.xml"/><Relationship Id="rId6" Type="http://schemas.openxmlformats.org/officeDocument/2006/relationships/slideLayout" Target="../slideLayouts/slideLayout41.xml"/><Relationship Id="rId7" Type="http://schemas.openxmlformats.org/officeDocument/2006/relationships/slideLayout" Target="../slideLayouts/slideLayout42.xml"/><Relationship Id="rId8" Type="http://schemas.openxmlformats.org/officeDocument/2006/relationships/slideLayout" Target="../slideLayouts/slideLayout43.xml"/><Relationship Id="rId9" Type="http://schemas.openxmlformats.org/officeDocument/2006/relationships/slideLayout" Target="../slideLayouts/slideLayout44.xml"/><Relationship Id="rId10" Type="http://schemas.openxmlformats.org/officeDocument/2006/relationships/slideLayout" Target="../slideLayouts/slideLayout45.xml"/><Relationship Id="rId11" Type="http://schemas.openxmlformats.org/officeDocument/2006/relationships/slideLayout" Target="../slideLayouts/slideLayout46.xml"/><Relationship Id="rId12" Type="http://schemas.openxmlformats.org/officeDocument/2006/relationships/slideLayout" Target="../slideLayouts/slideLayout47.xml"/><Relationship Id="rId13" Type="http://schemas.openxmlformats.org/officeDocument/2006/relationships/slideLayout" Target="../slideLayouts/slideLayout48.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e9edee"/>
        </a:solidFill>
      </p:bgPr>
    </p:bg>
    <p:spTree>
      <p:nvGrpSpPr>
        <p:cNvPr id="1" name=""/>
        <p:cNvGrpSpPr/>
        <p:nvPr/>
      </p:nvGrpSpPr>
      <p:grpSpPr>
        <a:xfrm>
          <a:off x="0" y="0"/>
          <a:ext cx="0" cy="0"/>
          <a:chOff x="0" y="0"/>
          <a:chExt cx="0" cy="0"/>
        </a:xfrm>
      </p:grpSpPr>
      <p:sp>
        <p:nvSpPr>
          <p:cNvPr id="0" name="Google Shape;10;p2"/>
          <p:cNvSpPr/>
          <p:nvPr/>
        </p:nvSpPr>
        <p:spPr>
          <a:xfrm>
            <a:off x="0" y="0"/>
            <a:ext cx="9143280" cy="487080"/>
          </a:xfrm>
          <a:prstGeom prst="rect">
            <a:avLst/>
          </a:prstGeom>
          <a:solidFill>
            <a:schemeClr val="lt1"/>
          </a:solidFill>
          <a:ln w="0">
            <a:noFill/>
          </a:ln>
        </p:spPr>
        <p:style>
          <a:lnRef idx="0"/>
          <a:fillRef idx="0"/>
          <a:effectRef idx="0"/>
          <a:fontRef idx="minor"/>
        </p:style>
      </p:sp>
      <p:grpSp>
        <p:nvGrpSpPr>
          <p:cNvPr id="1" name="Google Shape;11;p2"/>
          <p:cNvGrpSpPr/>
          <p:nvPr/>
        </p:nvGrpSpPr>
        <p:grpSpPr>
          <a:xfrm>
            <a:off x="530280" y="1206000"/>
            <a:ext cx="1342440" cy="16920"/>
            <a:chOff x="530280" y="1206000"/>
            <a:chExt cx="1342440" cy="16920"/>
          </a:xfrm>
        </p:grpSpPr>
        <p:sp>
          <p:nvSpPr>
            <p:cNvPr id="2" name="Google Shape;12;p2"/>
            <p:cNvSpPr/>
            <p:nvPr/>
          </p:nvSpPr>
          <p:spPr>
            <a:xfrm rot="16200000">
              <a:off x="1380600" y="730800"/>
              <a:ext cx="16920" cy="966960"/>
            </a:xfrm>
            <a:prstGeom prst="rect">
              <a:avLst/>
            </a:prstGeom>
            <a:solidFill>
              <a:schemeClr val="accent3"/>
            </a:solidFill>
            <a:ln w="0">
              <a:noFill/>
            </a:ln>
          </p:spPr>
          <p:style>
            <a:lnRef idx="0"/>
            <a:fillRef idx="0"/>
            <a:effectRef idx="0"/>
            <a:fontRef idx="minor"/>
          </p:style>
        </p:sp>
        <p:sp>
          <p:nvSpPr>
            <p:cNvPr id="3" name="Google Shape;13;p2"/>
            <p:cNvSpPr/>
            <p:nvPr/>
          </p:nvSpPr>
          <p:spPr>
            <a:xfrm rot="16200000">
              <a:off x="1009440" y="726840"/>
              <a:ext cx="16920" cy="975240"/>
            </a:xfrm>
            <a:prstGeom prst="rect">
              <a:avLst/>
            </a:prstGeom>
            <a:solidFill>
              <a:schemeClr val="dk1"/>
            </a:solidFill>
            <a:ln w="0">
              <a:noFill/>
            </a:ln>
          </p:spPr>
          <p:style>
            <a:lnRef idx="0"/>
            <a:fillRef idx="0"/>
            <a:effectRef idx="0"/>
            <a:fontRef idx="minor"/>
          </p:style>
        </p:sp>
      </p:grpSp>
      <p:sp>
        <p:nvSpPr>
          <p:cNvPr id="4" name="PlaceHolder 1"/>
          <p:cNvSpPr>
            <a:spLocks noGrp="1"/>
          </p:cNvSpPr>
          <p:nvPr>
            <p:ph type="title"/>
          </p:nvPr>
        </p:nvSpPr>
        <p:spPr>
          <a:xfrm>
            <a:off x="729360" y="1318680"/>
            <a:ext cx="7688160" cy="534600"/>
          </a:xfrm>
          <a:prstGeom prst="rect">
            <a:avLst/>
          </a:prstGeom>
        </p:spPr>
        <p:txBody>
          <a:bodyPr lIns="0" rIns="0" tIns="0" bIns="0" anchor="ctr">
            <a:noAutofit/>
          </a:bodyPr>
          <a:p>
            <a:r>
              <a:rPr b="0" lang="fr-FR" sz="1800" spc="-1" strike="noStrike">
                <a:latin typeface="Arial"/>
              </a:rPr>
              <a:t>Cliquez pour </a:t>
            </a:r>
            <a:r>
              <a:rPr b="0" lang="fr-FR" sz="1800" spc="-1" strike="noStrike">
                <a:latin typeface="Arial"/>
              </a:rPr>
              <a:t>éditer le </a:t>
            </a:r>
            <a:r>
              <a:rPr b="0" lang="fr-FR" sz="1800" spc="-1" strike="noStrike">
                <a:latin typeface="Arial"/>
              </a:rPr>
              <a:t>format du </a:t>
            </a:r>
            <a:r>
              <a:rPr b="0" lang="fr-FR" sz="1800" spc="-1" strike="noStrike">
                <a:latin typeface="Arial"/>
              </a:rPr>
              <a:t>texte-titre</a:t>
            </a:r>
            <a:endParaRPr b="0" lang="fr-FR" sz="1800" spc="-1" strike="noStrike">
              <a:latin typeface="Arial"/>
            </a:endParaRPr>
          </a:p>
        </p:txBody>
      </p:sp>
      <p:sp>
        <p:nvSpPr>
          <p:cNvPr id="5" name="PlaceHolder 2"/>
          <p:cNvSpPr>
            <a:spLocks noGrp="1"/>
          </p:cNvSpPr>
          <p:nvPr>
            <p:ph type="body"/>
          </p:nvPr>
        </p:nvSpPr>
        <p:spPr>
          <a:xfrm>
            <a:off x="457200" y="1203480"/>
            <a:ext cx="8229240" cy="2982960"/>
          </a:xfrm>
          <a:prstGeom prst="rect">
            <a:avLst/>
          </a:prstGeom>
        </p:spPr>
        <p:txBody>
          <a:bodyPr lIns="0" rIns="0" tIns="0" bIns="0">
            <a:normAutofit fontScale="80000"/>
          </a:bodyPr>
          <a:p>
            <a:pPr marL="432000" indent="-324000">
              <a:spcBef>
                <a:spcPts val="1417"/>
              </a:spcBef>
              <a:buClr>
                <a:srgbClr val="000000"/>
              </a:buClr>
              <a:buSzPct val="45000"/>
              <a:buFont typeface="Wingdings" charset="2"/>
              <a:buChar char=""/>
            </a:pPr>
            <a:r>
              <a:rPr b="0" lang="fr-FR" sz="3200" spc="-1" strike="noStrike">
                <a:latin typeface="Arial"/>
              </a:rPr>
              <a:t>Cliquez pour éditer le format du plan de texte</a:t>
            </a:r>
            <a:endParaRPr b="0" lang="fr-FR" sz="3200" spc="-1" strike="noStrike">
              <a:latin typeface="Arial"/>
            </a:endParaRPr>
          </a:p>
          <a:p>
            <a:pPr lvl="1" marL="864000" indent="-324000">
              <a:spcBef>
                <a:spcPts val="1134"/>
              </a:spcBef>
              <a:buClr>
                <a:srgbClr val="000000"/>
              </a:buClr>
              <a:buSzPct val="75000"/>
              <a:buFont typeface="Symbol" charset="2"/>
              <a:buChar char=""/>
            </a:pPr>
            <a:r>
              <a:rPr b="0" lang="fr-FR" sz="2800" spc="-1" strike="noStrike">
                <a:latin typeface="Arial"/>
              </a:rPr>
              <a:t>Second niveau de plan</a:t>
            </a:r>
            <a:endParaRPr b="0" lang="fr-FR" sz="2800" spc="-1" strike="noStrike">
              <a:latin typeface="Arial"/>
            </a:endParaRPr>
          </a:p>
          <a:p>
            <a:pPr lvl="2" marL="1296000" indent="-288000">
              <a:spcBef>
                <a:spcPts val="850"/>
              </a:spcBef>
              <a:buClr>
                <a:srgbClr val="000000"/>
              </a:buClr>
              <a:buSzPct val="45000"/>
              <a:buFont typeface="Wingdings" charset="2"/>
              <a:buChar char=""/>
            </a:pPr>
            <a:r>
              <a:rPr b="0" lang="fr-FR" sz="2400" spc="-1" strike="noStrike">
                <a:latin typeface="Arial"/>
              </a:rPr>
              <a:t>Troisième niveau de plan</a:t>
            </a:r>
            <a:endParaRPr b="0" lang="fr-FR" sz="2400" spc="-1" strike="noStrike">
              <a:latin typeface="Arial"/>
            </a:endParaRPr>
          </a:p>
          <a:p>
            <a:pPr lvl="3" marL="1728000" indent="-216000">
              <a:spcBef>
                <a:spcPts val="567"/>
              </a:spcBef>
              <a:buClr>
                <a:srgbClr val="000000"/>
              </a:buClr>
              <a:buSzPct val="75000"/>
              <a:buFont typeface="Symbol" charset="2"/>
              <a:buChar char=""/>
            </a:pPr>
            <a:r>
              <a:rPr b="0" lang="fr-FR" sz="2000" spc="-1" strike="noStrike">
                <a:latin typeface="Arial"/>
              </a:rPr>
              <a:t>Quatrième niveau de plan</a:t>
            </a:r>
            <a:endParaRPr b="0" lang="fr-FR" sz="2000" spc="-1" strike="noStrike">
              <a:latin typeface="Arial"/>
            </a:endParaRPr>
          </a:p>
          <a:p>
            <a:pPr lvl="4" marL="2160000" indent="-216000">
              <a:spcBef>
                <a:spcPts val="283"/>
              </a:spcBef>
              <a:buClr>
                <a:srgbClr val="000000"/>
              </a:buClr>
              <a:buSzPct val="45000"/>
              <a:buFont typeface="Wingdings" charset="2"/>
              <a:buChar char=""/>
            </a:pPr>
            <a:r>
              <a:rPr b="0" lang="fr-FR" sz="2000" spc="-1" strike="noStrike">
                <a:latin typeface="Arial"/>
              </a:rPr>
              <a:t>Cinquième niveau de plan</a:t>
            </a:r>
            <a:endParaRPr b="0" lang="fr-FR" sz="2000" spc="-1" strike="noStrike">
              <a:latin typeface="Arial"/>
            </a:endParaRPr>
          </a:p>
          <a:p>
            <a:pPr lvl="5" marL="2592000" indent="-216000">
              <a:spcBef>
                <a:spcPts val="283"/>
              </a:spcBef>
              <a:buClr>
                <a:srgbClr val="000000"/>
              </a:buClr>
              <a:buSzPct val="45000"/>
              <a:buFont typeface="Wingdings" charset="2"/>
              <a:buChar char=""/>
            </a:pPr>
            <a:r>
              <a:rPr b="0" lang="fr-FR" sz="2000" spc="-1" strike="noStrike">
                <a:latin typeface="Arial"/>
              </a:rPr>
              <a:t>Sixième niveau de plan</a:t>
            </a:r>
            <a:endParaRPr b="0" lang="fr-FR" sz="2000" spc="-1" strike="noStrike">
              <a:latin typeface="Arial"/>
            </a:endParaRPr>
          </a:p>
          <a:p>
            <a:pPr lvl="6" marL="3024000" indent="-216000">
              <a:spcBef>
                <a:spcPts val="283"/>
              </a:spcBef>
              <a:buClr>
                <a:srgbClr val="000000"/>
              </a:buClr>
              <a:buSzPct val="45000"/>
              <a:buFont typeface="Wingdings" charset="2"/>
              <a:buChar char=""/>
            </a:pPr>
            <a:r>
              <a:rPr b="0" lang="fr-FR" sz="2000" spc="-1" strike="noStrike">
                <a:latin typeface="Arial"/>
              </a:rPr>
              <a:t>Septième niveau de plan</a:t>
            </a:r>
            <a:endParaRPr b="0" lang="fr-FR"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1a9988"/>
        </a:solidFill>
      </p:bgPr>
    </p:bg>
    <p:spTree>
      <p:nvGrpSpPr>
        <p:cNvPr id="1" name=""/>
        <p:cNvGrpSpPr/>
        <p:nvPr/>
      </p:nvGrpSpPr>
      <p:grpSpPr>
        <a:xfrm>
          <a:off x="0" y="0"/>
          <a:ext cx="0" cy="0"/>
          <a:chOff x="0" y="0"/>
          <a:chExt cx="0" cy="0"/>
        </a:xfrm>
      </p:grpSpPr>
      <p:grpSp>
        <p:nvGrpSpPr>
          <p:cNvPr id="42" name="Google Shape;18;p3"/>
          <p:cNvGrpSpPr/>
          <p:nvPr/>
        </p:nvGrpSpPr>
        <p:grpSpPr>
          <a:xfrm>
            <a:off x="530280" y="1206000"/>
            <a:ext cx="1342440" cy="16920"/>
            <a:chOff x="530280" y="1206000"/>
            <a:chExt cx="1342440" cy="16920"/>
          </a:xfrm>
        </p:grpSpPr>
        <p:sp>
          <p:nvSpPr>
            <p:cNvPr id="43" name="Google Shape;19;p3"/>
            <p:cNvSpPr/>
            <p:nvPr/>
          </p:nvSpPr>
          <p:spPr>
            <a:xfrm rot="16200000">
              <a:off x="1380600" y="730800"/>
              <a:ext cx="16920" cy="966960"/>
            </a:xfrm>
            <a:prstGeom prst="rect">
              <a:avLst/>
            </a:prstGeom>
            <a:solidFill>
              <a:schemeClr val="lt1"/>
            </a:solidFill>
            <a:ln w="0">
              <a:noFill/>
            </a:ln>
          </p:spPr>
          <p:style>
            <a:lnRef idx="0"/>
            <a:fillRef idx="0"/>
            <a:effectRef idx="0"/>
            <a:fontRef idx="minor"/>
          </p:style>
        </p:sp>
        <p:sp>
          <p:nvSpPr>
            <p:cNvPr id="44" name="Google Shape;20;p3"/>
            <p:cNvSpPr/>
            <p:nvPr/>
          </p:nvSpPr>
          <p:spPr>
            <a:xfrm rot="16200000">
              <a:off x="1009440" y="726840"/>
              <a:ext cx="16920" cy="975240"/>
            </a:xfrm>
            <a:prstGeom prst="rect">
              <a:avLst/>
            </a:prstGeom>
            <a:solidFill>
              <a:schemeClr val="lt1"/>
            </a:solidFill>
            <a:ln w="0">
              <a:noFill/>
            </a:ln>
          </p:spPr>
          <p:style>
            <a:lnRef idx="0"/>
            <a:fillRef idx="0"/>
            <a:effectRef idx="0"/>
            <a:fontRef idx="minor"/>
          </p:style>
        </p:sp>
      </p:grpSp>
      <p:sp>
        <p:nvSpPr>
          <p:cNvPr id="45" name="PlaceHolder 1"/>
          <p:cNvSpPr>
            <a:spLocks noGrp="1"/>
          </p:cNvSpPr>
          <p:nvPr>
            <p:ph type="title"/>
          </p:nvPr>
        </p:nvSpPr>
        <p:spPr>
          <a:xfrm>
            <a:off x="457200" y="205200"/>
            <a:ext cx="8229240" cy="858600"/>
          </a:xfrm>
          <a:prstGeom prst="rect">
            <a:avLst/>
          </a:prstGeom>
        </p:spPr>
        <p:txBody>
          <a:bodyPr lIns="0" rIns="0" tIns="0" bIns="0" anchor="ctr">
            <a:noAutofit/>
          </a:bodyPr>
          <a:p>
            <a:pPr algn="ctr"/>
            <a:r>
              <a:rPr b="0" lang="fr-FR" sz="4400" spc="-1" strike="noStrike">
                <a:latin typeface="Arial"/>
              </a:rPr>
              <a:t>Cli</a:t>
            </a:r>
            <a:r>
              <a:rPr b="0" lang="fr-FR" sz="4400" spc="-1" strike="noStrike">
                <a:latin typeface="Arial"/>
              </a:rPr>
              <a:t>qu</a:t>
            </a:r>
            <a:r>
              <a:rPr b="0" lang="fr-FR" sz="4400" spc="-1" strike="noStrike">
                <a:latin typeface="Arial"/>
              </a:rPr>
              <a:t>ez </a:t>
            </a:r>
            <a:r>
              <a:rPr b="0" lang="fr-FR" sz="4400" spc="-1" strike="noStrike">
                <a:latin typeface="Arial"/>
              </a:rPr>
              <a:t>po</a:t>
            </a:r>
            <a:r>
              <a:rPr b="0" lang="fr-FR" sz="4400" spc="-1" strike="noStrike">
                <a:latin typeface="Arial"/>
              </a:rPr>
              <a:t>ur </a:t>
            </a:r>
            <a:r>
              <a:rPr b="0" lang="fr-FR" sz="4400" spc="-1" strike="noStrike">
                <a:latin typeface="Arial"/>
              </a:rPr>
              <a:t>éd</a:t>
            </a:r>
            <a:r>
              <a:rPr b="0" lang="fr-FR" sz="4400" spc="-1" strike="noStrike">
                <a:latin typeface="Arial"/>
              </a:rPr>
              <a:t>ite</a:t>
            </a:r>
            <a:r>
              <a:rPr b="0" lang="fr-FR" sz="4400" spc="-1" strike="noStrike">
                <a:latin typeface="Arial"/>
              </a:rPr>
              <a:t>r </a:t>
            </a:r>
            <a:r>
              <a:rPr b="0" lang="fr-FR" sz="4400" spc="-1" strike="noStrike">
                <a:latin typeface="Arial"/>
              </a:rPr>
              <a:t>le </a:t>
            </a:r>
            <a:r>
              <a:rPr b="0" lang="fr-FR" sz="4400" spc="-1" strike="noStrike">
                <a:latin typeface="Arial"/>
              </a:rPr>
              <a:t>for</a:t>
            </a:r>
            <a:r>
              <a:rPr b="0" lang="fr-FR" sz="4400" spc="-1" strike="noStrike">
                <a:latin typeface="Arial"/>
              </a:rPr>
              <a:t>m</a:t>
            </a:r>
            <a:r>
              <a:rPr b="0" lang="fr-FR" sz="4400" spc="-1" strike="noStrike">
                <a:latin typeface="Arial"/>
              </a:rPr>
              <a:t>at </a:t>
            </a:r>
            <a:r>
              <a:rPr b="0" lang="fr-FR" sz="4400" spc="-1" strike="noStrike">
                <a:latin typeface="Arial"/>
              </a:rPr>
              <a:t>du </a:t>
            </a:r>
            <a:r>
              <a:rPr b="0" lang="fr-FR" sz="4400" spc="-1" strike="noStrike">
                <a:latin typeface="Arial"/>
              </a:rPr>
              <a:t>te</a:t>
            </a:r>
            <a:r>
              <a:rPr b="0" lang="fr-FR" sz="4400" spc="-1" strike="noStrike">
                <a:latin typeface="Arial"/>
              </a:rPr>
              <a:t>xt</a:t>
            </a:r>
            <a:r>
              <a:rPr b="0" lang="fr-FR" sz="4400" spc="-1" strike="noStrike">
                <a:latin typeface="Arial"/>
              </a:rPr>
              <a:t>e-</a:t>
            </a:r>
            <a:r>
              <a:rPr b="0" lang="fr-FR" sz="4400" spc="-1" strike="noStrike">
                <a:latin typeface="Arial"/>
              </a:rPr>
              <a:t>titr</a:t>
            </a:r>
            <a:r>
              <a:rPr b="0" lang="fr-FR" sz="4400" spc="-1" strike="noStrike">
                <a:latin typeface="Arial"/>
              </a:rPr>
              <a:t>e</a:t>
            </a:r>
            <a:endParaRPr b="0" lang="fr-FR" sz="4400" spc="-1" strike="noStrike">
              <a:latin typeface="Arial"/>
            </a:endParaRPr>
          </a:p>
        </p:txBody>
      </p:sp>
      <p:sp>
        <p:nvSpPr>
          <p:cNvPr id="46" name="PlaceHolder 2"/>
          <p:cNvSpPr>
            <a:spLocks noGrp="1"/>
          </p:cNvSpPr>
          <p:nvPr>
            <p:ph type="body"/>
          </p:nvPr>
        </p:nvSpPr>
        <p:spPr>
          <a:xfrm>
            <a:off x="457200" y="1203480"/>
            <a:ext cx="8229240" cy="2982960"/>
          </a:xfrm>
          <a:prstGeom prst="rect">
            <a:avLst/>
          </a:prstGeom>
        </p:spPr>
        <p:txBody>
          <a:bodyPr lIns="0" rIns="0" tIns="0" bIns="0">
            <a:normAutofit fontScale="88000"/>
          </a:bodyPr>
          <a:p>
            <a:pPr marL="432000" indent="-324000">
              <a:spcBef>
                <a:spcPts val="1417"/>
              </a:spcBef>
              <a:buClr>
                <a:srgbClr val="000000"/>
              </a:buClr>
              <a:buSzPct val="45000"/>
              <a:buFont typeface="Wingdings" charset="2"/>
              <a:buChar char=""/>
            </a:pPr>
            <a:r>
              <a:rPr b="0" lang="fr-FR" sz="3200" spc="-1" strike="noStrike">
                <a:latin typeface="Arial"/>
              </a:rPr>
              <a:t>Cliquez pour éditer le format du plan de texte</a:t>
            </a:r>
            <a:endParaRPr b="0" lang="fr-FR" sz="3200" spc="-1" strike="noStrike">
              <a:latin typeface="Arial"/>
            </a:endParaRPr>
          </a:p>
          <a:p>
            <a:pPr lvl="1" marL="864000" indent="-324000">
              <a:spcBef>
                <a:spcPts val="1134"/>
              </a:spcBef>
              <a:buClr>
                <a:srgbClr val="000000"/>
              </a:buClr>
              <a:buSzPct val="75000"/>
              <a:buFont typeface="Symbol" charset="2"/>
              <a:buChar char=""/>
            </a:pPr>
            <a:r>
              <a:rPr b="0" lang="fr-FR" sz="2800" spc="-1" strike="noStrike">
                <a:latin typeface="Arial"/>
              </a:rPr>
              <a:t>Second niveau de plan</a:t>
            </a:r>
            <a:endParaRPr b="0" lang="fr-FR" sz="2800" spc="-1" strike="noStrike">
              <a:latin typeface="Arial"/>
            </a:endParaRPr>
          </a:p>
          <a:p>
            <a:pPr lvl="2" marL="1296000" indent="-288000">
              <a:spcBef>
                <a:spcPts val="850"/>
              </a:spcBef>
              <a:buClr>
                <a:srgbClr val="000000"/>
              </a:buClr>
              <a:buSzPct val="45000"/>
              <a:buFont typeface="Wingdings" charset="2"/>
              <a:buChar char=""/>
            </a:pPr>
            <a:r>
              <a:rPr b="0" lang="fr-FR" sz="2400" spc="-1" strike="noStrike">
                <a:latin typeface="Arial"/>
              </a:rPr>
              <a:t>Troisième niveau de plan</a:t>
            </a:r>
            <a:endParaRPr b="0" lang="fr-FR" sz="2400" spc="-1" strike="noStrike">
              <a:latin typeface="Arial"/>
            </a:endParaRPr>
          </a:p>
          <a:p>
            <a:pPr lvl="3" marL="1728000" indent="-216000">
              <a:spcBef>
                <a:spcPts val="567"/>
              </a:spcBef>
              <a:buClr>
                <a:srgbClr val="000000"/>
              </a:buClr>
              <a:buSzPct val="75000"/>
              <a:buFont typeface="Symbol" charset="2"/>
              <a:buChar char=""/>
            </a:pPr>
            <a:r>
              <a:rPr b="0" lang="fr-FR" sz="2000" spc="-1" strike="noStrike">
                <a:latin typeface="Arial"/>
              </a:rPr>
              <a:t>Quatrième niveau de plan</a:t>
            </a:r>
            <a:endParaRPr b="0" lang="fr-FR" sz="2000" spc="-1" strike="noStrike">
              <a:latin typeface="Arial"/>
            </a:endParaRPr>
          </a:p>
          <a:p>
            <a:pPr lvl="4" marL="2160000" indent="-216000">
              <a:spcBef>
                <a:spcPts val="283"/>
              </a:spcBef>
              <a:buClr>
                <a:srgbClr val="000000"/>
              </a:buClr>
              <a:buSzPct val="45000"/>
              <a:buFont typeface="Wingdings" charset="2"/>
              <a:buChar char=""/>
            </a:pPr>
            <a:r>
              <a:rPr b="0" lang="fr-FR" sz="2000" spc="-1" strike="noStrike">
                <a:latin typeface="Arial"/>
              </a:rPr>
              <a:t>Cinquième niveau de plan</a:t>
            </a:r>
            <a:endParaRPr b="0" lang="fr-FR" sz="2000" spc="-1" strike="noStrike">
              <a:latin typeface="Arial"/>
            </a:endParaRPr>
          </a:p>
          <a:p>
            <a:pPr lvl="5" marL="2592000" indent="-216000">
              <a:spcBef>
                <a:spcPts val="283"/>
              </a:spcBef>
              <a:buClr>
                <a:srgbClr val="000000"/>
              </a:buClr>
              <a:buSzPct val="45000"/>
              <a:buFont typeface="Wingdings" charset="2"/>
              <a:buChar char=""/>
            </a:pPr>
            <a:r>
              <a:rPr b="0" lang="fr-FR" sz="2000" spc="-1" strike="noStrike">
                <a:latin typeface="Arial"/>
              </a:rPr>
              <a:t>Sixième niveau de plan</a:t>
            </a:r>
            <a:endParaRPr b="0" lang="fr-FR" sz="2000" spc="-1" strike="noStrike">
              <a:latin typeface="Arial"/>
            </a:endParaRPr>
          </a:p>
          <a:p>
            <a:pPr lvl="6" marL="3024000" indent="-216000">
              <a:spcBef>
                <a:spcPts val="283"/>
              </a:spcBef>
              <a:buClr>
                <a:srgbClr val="000000"/>
              </a:buClr>
              <a:buSzPct val="45000"/>
              <a:buFont typeface="Wingdings" charset="2"/>
              <a:buChar char=""/>
            </a:pPr>
            <a:r>
              <a:rPr b="0" lang="fr-FR" sz="2000" spc="-1" strike="noStrike">
                <a:latin typeface="Arial"/>
              </a:rPr>
              <a:t>Septième niveau de plan</a:t>
            </a:r>
            <a:endParaRPr b="0" lang="fr-FR"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83" name="Google Shape;41;p6"/>
          <p:cNvSpPr/>
          <p:nvPr/>
        </p:nvSpPr>
        <p:spPr>
          <a:xfrm>
            <a:off x="0" y="0"/>
            <a:ext cx="9143280" cy="487080"/>
          </a:xfrm>
          <a:prstGeom prst="rect">
            <a:avLst/>
          </a:prstGeom>
          <a:solidFill>
            <a:schemeClr val="lt2"/>
          </a:solidFill>
          <a:ln w="0">
            <a:noFill/>
          </a:ln>
        </p:spPr>
        <p:style>
          <a:lnRef idx="0"/>
          <a:fillRef idx="0"/>
          <a:effectRef idx="0"/>
          <a:fontRef idx="minor"/>
        </p:style>
      </p:sp>
      <p:grpSp>
        <p:nvGrpSpPr>
          <p:cNvPr id="84" name="Google Shape;42;p6"/>
          <p:cNvGrpSpPr/>
          <p:nvPr/>
        </p:nvGrpSpPr>
        <p:grpSpPr>
          <a:xfrm>
            <a:off x="530280" y="1206000"/>
            <a:ext cx="1342440" cy="16920"/>
            <a:chOff x="530280" y="1206000"/>
            <a:chExt cx="1342440" cy="16920"/>
          </a:xfrm>
        </p:grpSpPr>
        <p:sp>
          <p:nvSpPr>
            <p:cNvPr id="85" name="Google Shape;43;p6"/>
            <p:cNvSpPr/>
            <p:nvPr/>
          </p:nvSpPr>
          <p:spPr>
            <a:xfrm rot="16200000">
              <a:off x="1380600" y="730800"/>
              <a:ext cx="16920" cy="966960"/>
            </a:xfrm>
            <a:prstGeom prst="rect">
              <a:avLst/>
            </a:prstGeom>
            <a:solidFill>
              <a:schemeClr val="accent3"/>
            </a:solidFill>
            <a:ln w="0">
              <a:noFill/>
            </a:ln>
          </p:spPr>
          <p:style>
            <a:lnRef idx="0"/>
            <a:fillRef idx="0"/>
            <a:effectRef idx="0"/>
            <a:fontRef idx="minor"/>
          </p:style>
        </p:sp>
        <p:sp>
          <p:nvSpPr>
            <p:cNvPr id="86" name="Google Shape;44;p6"/>
            <p:cNvSpPr/>
            <p:nvPr/>
          </p:nvSpPr>
          <p:spPr>
            <a:xfrm rot="16200000">
              <a:off x="1009440" y="726840"/>
              <a:ext cx="16920" cy="975240"/>
            </a:xfrm>
            <a:prstGeom prst="rect">
              <a:avLst/>
            </a:prstGeom>
            <a:solidFill>
              <a:schemeClr val="dk1"/>
            </a:solidFill>
            <a:ln w="0">
              <a:noFill/>
            </a:ln>
          </p:spPr>
          <p:style>
            <a:lnRef idx="0"/>
            <a:fillRef idx="0"/>
            <a:effectRef idx="0"/>
            <a:fontRef idx="minor"/>
          </p:style>
        </p:sp>
      </p:grpSp>
      <p:sp>
        <p:nvSpPr>
          <p:cNvPr id="87" name="PlaceHolder 1"/>
          <p:cNvSpPr>
            <a:spLocks noGrp="1"/>
          </p:cNvSpPr>
          <p:nvPr>
            <p:ph type="title"/>
          </p:nvPr>
        </p:nvSpPr>
        <p:spPr>
          <a:xfrm>
            <a:off x="729360" y="1318680"/>
            <a:ext cx="7688160" cy="534600"/>
          </a:xfrm>
          <a:prstGeom prst="rect">
            <a:avLst/>
          </a:prstGeom>
        </p:spPr>
        <p:txBody>
          <a:bodyPr lIns="0" rIns="0" tIns="0" bIns="0" anchor="ctr">
            <a:noAutofit/>
          </a:bodyPr>
          <a:p>
            <a:r>
              <a:rPr b="0" lang="fr-FR" sz="1800" spc="-1" strike="noStrike">
                <a:latin typeface="Arial"/>
              </a:rPr>
              <a:t>Cliquez pour </a:t>
            </a:r>
            <a:r>
              <a:rPr b="0" lang="fr-FR" sz="1800" spc="-1" strike="noStrike">
                <a:latin typeface="Arial"/>
              </a:rPr>
              <a:t>éditer le format </a:t>
            </a:r>
            <a:r>
              <a:rPr b="0" lang="fr-FR" sz="1800" spc="-1" strike="noStrike">
                <a:latin typeface="Arial"/>
              </a:rPr>
              <a:t>du texte-titre</a:t>
            </a:r>
            <a:endParaRPr b="0" lang="fr-FR" sz="1800" spc="-1" strike="noStrike">
              <a:latin typeface="Arial"/>
            </a:endParaRPr>
          </a:p>
        </p:txBody>
      </p:sp>
      <p:sp>
        <p:nvSpPr>
          <p:cNvPr id="88" name="PlaceHolder 2"/>
          <p:cNvSpPr>
            <a:spLocks noGrp="1"/>
          </p:cNvSpPr>
          <p:nvPr>
            <p:ph type="body"/>
          </p:nvPr>
        </p:nvSpPr>
        <p:spPr>
          <a:xfrm>
            <a:off x="457200" y="1203480"/>
            <a:ext cx="8229240" cy="2982960"/>
          </a:xfrm>
          <a:prstGeom prst="rect">
            <a:avLst/>
          </a:prstGeom>
        </p:spPr>
        <p:txBody>
          <a:bodyPr lIns="0" rIns="0" tIns="0" bIns="0">
            <a:normAutofit fontScale="88000"/>
          </a:bodyPr>
          <a:p>
            <a:pPr marL="432000" indent="-324000">
              <a:spcBef>
                <a:spcPts val="1417"/>
              </a:spcBef>
              <a:buClr>
                <a:srgbClr val="000000"/>
              </a:buClr>
              <a:buSzPct val="45000"/>
              <a:buFont typeface="Wingdings" charset="2"/>
              <a:buChar char=""/>
            </a:pPr>
            <a:r>
              <a:rPr b="0" lang="fr-FR" sz="3200" spc="-1" strike="noStrike">
                <a:latin typeface="Arial"/>
              </a:rPr>
              <a:t>Cliquez pour éditer le format du plan de texte</a:t>
            </a:r>
            <a:endParaRPr b="0" lang="fr-FR" sz="3200" spc="-1" strike="noStrike">
              <a:latin typeface="Arial"/>
            </a:endParaRPr>
          </a:p>
          <a:p>
            <a:pPr lvl="1" marL="864000" indent="-324000">
              <a:spcBef>
                <a:spcPts val="1134"/>
              </a:spcBef>
              <a:buClr>
                <a:srgbClr val="000000"/>
              </a:buClr>
              <a:buSzPct val="75000"/>
              <a:buFont typeface="Symbol" charset="2"/>
              <a:buChar char=""/>
            </a:pPr>
            <a:r>
              <a:rPr b="0" lang="fr-FR" sz="2800" spc="-1" strike="noStrike">
                <a:latin typeface="Arial"/>
              </a:rPr>
              <a:t>Second niveau de plan</a:t>
            </a:r>
            <a:endParaRPr b="0" lang="fr-FR" sz="2800" spc="-1" strike="noStrike">
              <a:latin typeface="Arial"/>
            </a:endParaRPr>
          </a:p>
          <a:p>
            <a:pPr lvl="2" marL="1296000" indent="-288000">
              <a:spcBef>
                <a:spcPts val="850"/>
              </a:spcBef>
              <a:buClr>
                <a:srgbClr val="000000"/>
              </a:buClr>
              <a:buSzPct val="45000"/>
              <a:buFont typeface="Wingdings" charset="2"/>
              <a:buChar char=""/>
            </a:pPr>
            <a:r>
              <a:rPr b="0" lang="fr-FR" sz="2400" spc="-1" strike="noStrike">
                <a:latin typeface="Arial"/>
              </a:rPr>
              <a:t>Troisième niveau de plan</a:t>
            </a:r>
            <a:endParaRPr b="0" lang="fr-FR" sz="2400" spc="-1" strike="noStrike">
              <a:latin typeface="Arial"/>
            </a:endParaRPr>
          </a:p>
          <a:p>
            <a:pPr lvl="3" marL="1728000" indent="-216000">
              <a:spcBef>
                <a:spcPts val="567"/>
              </a:spcBef>
              <a:buClr>
                <a:srgbClr val="000000"/>
              </a:buClr>
              <a:buSzPct val="75000"/>
              <a:buFont typeface="Symbol" charset="2"/>
              <a:buChar char=""/>
            </a:pPr>
            <a:r>
              <a:rPr b="0" lang="fr-FR" sz="2000" spc="-1" strike="noStrike">
                <a:latin typeface="Arial"/>
              </a:rPr>
              <a:t>Quatrième niveau de plan</a:t>
            </a:r>
            <a:endParaRPr b="0" lang="fr-FR" sz="2000" spc="-1" strike="noStrike">
              <a:latin typeface="Arial"/>
            </a:endParaRPr>
          </a:p>
          <a:p>
            <a:pPr lvl="4" marL="2160000" indent="-216000">
              <a:spcBef>
                <a:spcPts val="283"/>
              </a:spcBef>
              <a:buClr>
                <a:srgbClr val="000000"/>
              </a:buClr>
              <a:buSzPct val="45000"/>
              <a:buFont typeface="Wingdings" charset="2"/>
              <a:buChar char=""/>
            </a:pPr>
            <a:r>
              <a:rPr b="0" lang="fr-FR" sz="2000" spc="-1" strike="noStrike">
                <a:latin typeface="Arial"/>
              </a:rPr>
              <a:t>Cinquième niveau de plan</a:t>
            </a:r>
            <a:endParaRPr b="0" lang="fr-FR" sz="2000" spc="-1" strike="noStrike">
              <a:latin typeface="Arial"/>
            </a:endParaRPr>
          </a:p>
          <a:p>
            <a:pPr lvl="5" marL="2592000" indent="-216000">
              <a:spcBef>
                <a:spcPts val="283"/>
              </a:spcBef>
              <a:buClr>
                <a:srgbClr val="000000"/>
              </a:buClr>
              <a:buSzPct val="45000"/>
              <a:buFont typeface="Wingdings" charset="2"/>
              <a:buChar char=""/>
            </a:pPr>
            <a:r>
              <a:rPr b="0" lang="fr-FR" sz="2000" spc="-1" strike="noStrike">
                <a:latin typeface="Arial"/>
              </a:rPr>
              <a:t>Sixième niveau de plan</a:t>
            </a:r>
            <a:endParaRPr b="0" lang="fr-FR" sz="2000" spc="-1" strike="noStrike">
              <a:latin typeface="Arial"/>
            </a:endParaRPr>
          </a:p>
          <a:p>
            <a:pPr lvl="6" marL="3024000" indent="-216000">
              <a:spcBef>
                <a:spcPts val="283"/>
              </a:spcBef>
              <a:buClr>
                <a:srgbClr val="000000"/>
              </a:buClr>
              <a:buSzPct val="45000"/>
              <a:buFont typeface="Wingdings" charset="2"/>
              <a:buChar char=""/>
            </a:pPr>
            <a:r>
              <a:rPr b="0" lang="fr-FR" sz="2000" spc="-1" strike="noStrike">
                <a:latin typeface="Arial"/>
              </a:rPr>
              <a:t>Septième niveau de plan</a:t>
            </a:r>
            <a:endParaRPr b="0" lang="fr-FR"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Lst>
</p:sldMaster>
</file>

<file path=ppt/slideMasters/slideMaster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25" name="Google Shape;24;p4"/>
          <p:cNvSpPr/>
          <p:nvPr/>
        </p:nvSpPr>
        <p:spPr>
          <a:xfrm>
            <a:off x="0" y="0"/>
            <a:ext cx="9143280" cy="487080"/>
          </a:xfrm>
          <a:prstGeom prst="rect">
            <a:avLst/>
          </a:prstGeom>
          <a:solidFill>
            <a:schemeClr val="lt2"/>
          </a:solidFill>
          <a:ln w="0">
            <a:noFill/>
          </a:ln>
        </p:spPr>
        <p:style>
          <a:lnRef idx="0"/>
          <a:fillRef idx="0"/>
          <a:effectRef idx="0"/>
          <a:fontRef idx="minor"/>
        </p:style>
      </p:sp>
      <p:grpSp>
        <p:nvGrpSpPr>
          <p:cNvPr id="126" name="Google Shape;25;p4"/>
          <p:cNvGrpSpPr/>
          <p:nvPr/>
        </p:nvGrpSpPr>
        <p:grpSpPr>
          <a:xfrm>
            <a:off x="530280" y="1206000"/>
            <a:ext cx="1342440" cy="16920"/>
            <a:chOff x="530280" y="1206000"/>
            <a:chExt cx="1342440" cy="16920"/>
          </a:xfrm>
        </p:grpSpPr>
        <p:sp>
          <p:nvSpPr>
            <p:cNvPr id="127" name="Google Shape;26;p4"/>
            <p:cNvSpPr/>
            <p:nvPr/>
          </p:nvSpPr>
          <p:spPr>
            <a:xfrm rot="16200000">
              <a:off x="1380600" y="730800"/>
              <a:ext cx="16920" cy="966960"/>
            </a:xfrm>
            <a:prstGeom prst="rect">
              <a:avLst/>
            </a:prstGeom>
            <a:solidFill>
              <a:schemeClr val="accent3"/>
            </a:solidFill>
            <a:ln w="0">
              <a:noFill/>
            </a:ln>
          </p:spPr>
          <p:style>
            <a:lnRef idx="0"/>
            <a:fillRef idx="0"/>
            <a:effectRef idx="0"/>
            <a:fontRef idx="minor"/>
          </p:style>
        </p:sp>
        <p:sp>
          <p:nvSpPr>
            <p:cNvPr id="128" name="Google Shape;27;p4"/>
            <p:cNvSpPr/>
            <p:nvPr/>
          </p:nvSpPr>
          <p:spPr>
            <a:xfrm rot="16200000">
              <a:off x="1009440" y="726840"/>
              <a:ext cx="16920" cy="975240"/>
            </a:xfrm>
            <a:prstGeom prst="rect">
              <a:avLst/>
            </a:prstGeom>
            <a:solidFill>
              <a:schemeClr val="dk1"/>
            </a:solidFill>
            <a:ln w="0">
              <a:noFill/>
            </a:ln>
          </p:spPr>
          <p:style>
            <a:lnRef idx="0"/>
            <a:fillRef idx="0"/>
            <a:effectRef idx="0"/>
            <a:fontRef idx="minor"/>
          </p:style>
        </p:sp>
      </p:grpSp>
      <p:sp>
        <p:nvSpPr>
          <p:cNvPr id="129" name="PlaceHolder 1"/>
          <p:cNvSpPr>
            <a:spLocks noGrp="1"/>
          </p:cNvSpPr>
          <p:nvPr>
            <p:ph type="title"/>
          </p:nvPr>
        </p:nvSpPr>
        <p:spPr>
          <a:xfrm>
            <a:off x="729360" y="1318680"/>
            <a:ext cx="7688160" cy="534600"/>
          </a:xfrm>
          <a:prstGeom prst="rect">
            <a:avLst/>
          </a:prstGeom>
        </p:spPr>
        <p:txBody>
          <a:bodyPr lIns="0" rIns="0" tIns="0" bIns="0" anchor="ctr">
            <a:noAutofit/>
          </a:bodyPr>
          <a:p>
            <a:r>
              <a:rPr b="0" lang="fr-FR" sz="1800" spc="-1" strike="noStrike">
                <a:latin typeface="Arial"/>
              </a:rPr>
              <a:t>Cliquez </a:t>
            </a:r>
            <a:r>
              <a:rPr b="0" lang="fr-FR" sz="1800" spc="-1" strike="noStrike">
                <a:latin typeface="Arial"/>
              </a:rPr>
              <a:t>pour </a:t>
            </a:r>
            <a:r>
              <a:rPr b="0" lang="fr-FR" sz="1800" spc="-1" strike="noStrike">
                <a:latin typeface="Arial"/>
              </a:rPr>
              <a:t>éditer le </a:t>
            </a:r>
            <a:r>
              <a:rPr b="0" lang="fr-FR" sz="1800" spc="-1" strike="noStrike">
                <a:latin typeface="Arial"/>
              </a:rPr>
              <a:t>format du </a:t>
            </a:r>
            <a:r>
              <a:rPr b="0" lang="fr-FR" sz="1800" spc="-1" strike="noStrike">
                <a:latin typeface="Arial"/>
              </a:rPr>
              <a:t>texte-titre</a:t>
            </a:r>
            <a:endParaRPr b="0" lang="fr-FR" sz="1800" spc="-1" strike="noStrike">
              <a:latin typeface="Arial"/>
            </a:endParaRPr>
          </a:p>
        </p:txBody>
      </p:sp>
      <p:sp>
        <p:nvSpPr>
          <p:cNvPr id="130" name="PlaceHolder 2"/>
          <p:cNvSpPr>
            <a:spLocks noGrp="1"/>
          </p:cNvSpPr>
          <p:nvPr>
            <p:ph type="body"/>
          </p:nvPr>
        </p:nvSpPr>
        <p:spPr>
          <a:xfrm>
            <a:off x="729360" y="2079000"/>
            <a:ext cx="7688160" cy="226044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fr-FR" sz="1800" spc="-1" strike="noStrike">
                <a:latin typeface="Arial"/>
              </a:rPr>
              <a:t>Cliquez pour éditer le format du plan de texte</a:t>
            </a:r>
            <a:endParaRPr b="0" lang="fr-FR" sz="1800" spc="-1" strike="noStrike">
              <a:latin typeface="Arial"/>
            </a:endParaRPr>
          </a:p>
          <a:p>
            <a:pPr lvl="1" marL="864000" indent="-324000">
              <a:spcBef>
                <a:spcPts val="1134"/>
              </a:spcBef>
              <a:buClr>
                <a:srgbClr val="000000"/>
              </a:buClr>
              <a:buSzPct val="75000"/>
              <a:buFont typeface="Symbol" charset="2"/>
              <a:buChar char=""/>
            </a:pPr>
            <a:r>
              <a:rPr b="0" lang="fr-FR" sz="1800" spc="-1" strike="noStrike">
                <a:latin typeface="Arial"/>
              </a:rPr>
              <a:t>Second niveau de plan</a:t>
            </a:r>
            <a:endParaRPr b="0" lang="fr-FR" sz="1800" spc="-1" strike="noStrike">
              <a:latin typeface="Arial"/>
            </a:endParaRPr>
          </a:p>
          <a:p>
            <a:pPr lvl="2" marL="1296000" indent="-288000">
              <a:spcBef>
                <a:spcPts val="850"/>
              </a:spcBef>
              <a:buClr>
                <a:srgbClr val="000000"/>
              </a:buClr>
              <a:buSzPct val="45000"/>
              <a:buFont typeface="Wingdings" charset="2"/>
              <a:buChar char=""/>
            </a:pPr>
            <a:r>
              <a:rPr b="0" lang="fr-FR" sz="1800" spc="-1" strike="noStrike">
                <a:latin typeface="Arial"/>
              </a:rPr>
              <a:t>Troisième niveau de plan</a:t>
            </a:r>
            <a:endParaRPr b="0" lang="fr-FR" sz="1800" spc="-1" strike="noStrike">
              <a:latin typeface="Arial"/>
            </a:endParaRPr>
          </a:p>
          <a:p>
            <a:pPr lvl="3" marL="1728000" indent="-216000">
              <a:spcBef>
                <a:spcPts val="567"/>
              </a:spcBef>
              <a:buClr>
                <a:srgbClr val="000000"/>
              </a:buClr>
              <a:buSzPct val="75000"/>
              <a:buFont typeface="Symbol" charset="2"/>
              <a:buChar char=""/>
            </a:pPr>
            <a:r>
              <a:rPr b="0" lang="fr-FR" sz="1800" spc="-1" strike="noStrike">
                <a:latin typeface="Arial"/>
              </a:rPr>
              <a:t>Quatrième niveau de plan</a:t>
            </a:r>
            <a:endParaRPr b="0" lang="fr-FR" sz="1800" spc="-1" strike="noStrike">
              <a:latin typeface="Arial"/>
            </a:endParaRPr>
          </a:p>
          <a:p>
            <a:pPr lvl="4" marL="2160000" indent="-216000">
              <a:spcBef>
                <a:spcPts val="283"/>
              </a:spcBef>
              <a:buClr>
                <a:srgbClr val="000000"/>
              </a:buClr>
              <a:buSzPct val="45000"/>
              <a:buFont typeface="Wingdings" charset="2"/>
              <a:buChar char=""/>
            </a:pPr>
            <a:r>
              <a:rPr b="0" lang="fr-FR" sz="1800" spc="-1" strike="noStrike">
                <a:latin typeface="Arial"/>
              </a:rPr>
              <a:t>Cinquième niveau de plan</a:t>
            </a:r>
            <a:endParaRPr b="0" lang="fr-FR" sz="1800" spc="-1" strike="noStrike">
              <a:latin typeface="Arial"/>
            </a:endParaRPr>
          </a:p>
          <a:p>
            <a:pPr lvl="5" marL="2592000" indent="-216000">
              <a:spcBef>
                <a:spcPts val="283"/>
              </a:spcBef>
              <a:buClr>
                <a:srgbClr val="000000"/>
              </a:buClr>
              <a:buSzPct val="45000"/>
              <a:buFont typeface="Wingdings" charset="2"/>
              <a:buChar char=""/>
            </a:pPr>
            <a:r>
              <a:rPr b="0" lang="fr-FR" sz="1800" spc="-1" strike="noStrike">
                <a:latin typeface="Arial"/>
              </a:rPr>
              <a:t>Sixième niveau de plan</a:t>
            </a:r>
            <a:endParaRPr b="0" lang="fr-FR" sz="1800" spc="-1" strike="noStrike">
              <a:latin typeface="Arial"/>
            </a:endParaRPr>
          </a:p>
          <a:p>
            <a:pPr lvl="6" marL="3024000" indent="-216000">
              <a:spcBef>
                <a:spcPts val="283"/>
              </a:spcBef>
              <a:buClr>
                <a:srgbClr val="000000"/>
              </a:buClr>
              <a:buSzPct val="45000"/>
              <a:buFont typeface="Wingdings" charset="2"/>
              <a:buChar char=""/>
            </a:pPr>
            <a:r>
              <a:rPr b="0" lang="fr-FR" sz="1800" spc="-1" strike="noStrike">
                <a:latin typeface="Arial"/>
              </a:rPr>
              <a:t>Septième niveau de plan</a:t>
            </a:r>
            <a:endParaRPr b="0" lang="fr-FR" sz="1800" spc="-1" strike="noStrike">
              <a:latin typeface="Arial"/>
            </a:endParaRPr>
          </a:p>
        </p:txBody>
      </p:sp>
    </p:spTree>
  </p:cSld>
  <p:clrMap bg1="lt1" bg2="lt2" tx1="dk1" tx2="dk2" accent1="accent1" accent2="accent2" accent3="accent3" accent4="accent4" accent5="accent5" accent6="accent6" hlink="hlink" folHlink="folHlink"/>
  <p:sldLayoutIdLst>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Lst>
</p:sldMaster>
</file>

<file path=ppt/slides/_rels/slide1.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
</Relationships>
</file>

<file path=ppt/slides/_rels/slide10.xml.rels><?xml version="1.0" encoding="UTF-8"?>
<Relationships xmlns="http://schemas.openxmlformats.org/package/2006/relationships"><Relationship Id="rId1" Type="http://schemas.openxmlformats.org/officeDocument/2006/relationships/image" Target="../media/image44.png"/><Relationship Id="rId2" Type="http://schemas.openxmlformats.org/officeDocument/2006/relationships/image" Target="../media/image45.jpeg"/><Relationship Id="rId3" Type="http://schemas.openxmlformats.org/officeDocument/2006/relationships/image" Target="../media/image46.gif"/><Relationship Id="rId4" Type="http://schemas.openxmlformats.org/officeDocument/2006/relationships/image" Target="../media/image47.jpeg"/><Relationship Id="rId5" Type="http://schemas.openxmlformats.org/officeDocument/2006/relationships/image" Target="../media/image48.jpeg"/><Relationship Id="rId6" Type="http://schemas.openxmlformats.org/officeDocument/2006/relationships/image" Target="../media/image49.jpeg"/><Relationship Id="rId7" Type="http://schemas.openxmlformats.org/officeDocument/2006/relationships/image" Target="../media/image50.jpeg"/><Relationship Id="rId8" Type="http://schemas.openxmlformats.org/officeDocument/2006/relationships/image" Target="../media/image51.jpeg"/><Relationship Id="rId9" Type="http://schemas.openxmlformats.org/officeDocument/2006/relationships/image" Target="../media/image52.jpeg"/><Relationship Id="rId10" Type="http://schemas.openxmlformats.org/officeDocument/2006/relationships/image" Target="../media/image53.jpeg"/><Relationship Id="rId11" Type="http://schemas.openxmlformats.org/officeDocument/2006/relationships/image" Target="../media/image54.png"/><Relationship Id="rId12" Type="http://schemas.openxmlformats.org/officeDocument/2006/relationships/image" Target="../media/image55.jpeg"/><Relationship Id="rId13" Type="http://schemas.openxmlformats.org/officeDocument/2006/relationships/image" Target="../media/image56.jpeg"/><Relationship Id="rId14" Type="http://schemas.openxmlformats.org/officeDocument/2006/relationships/image" Target="../media/image57.jpeg"/><Relationship Id="rId15" Type="http://schemas.openxmlformats.org/officeDocument/2006/relationships/image" Target="../media/image58.jpeg"/><Relationship Id="rId16" Type="http://schemas.openxmlformats.org/officeDocument/2006/relationships/image" Target="../media/image59.jpeg"/><Relationship Id="rId17" Type="http://schemas.openxmlformats.org/officeDocument/2006/relationships/image" Target="../media/image60.jpeg"/><Relationship Id="rId18" Type="http://schemas.openxmlformats.org/officeDocument/2006/relationships/image" Target="../media/image61.jpeg"/><Relationship Id="rId19" Type="http://schemas.openxmlformats.org/officeDocument/2006/relationships/image" Target="../media/image62.jpeg"/><Relationship Id="rId20" Type="http://schemas.openxmlformats.org/officeDocument/2006/relationships/image" Target="../media/image63.jpeg"/><Relationship Id="rId21" Type="http://schemas.openxmlformats.org/officeDocument/2006/relationships/image" Target="../media/image64.jpeg"/><Relationship Id="rId22" Type="http://schemas.openxmlformats.org/officeDocument/2006/relationships/image" Target="../media/image65.jpeg"/><Relationship Id="rId23" Type="http://schemas.openxmlformats.org/officeDocument/2006/relationships/image" Target="../media/image66.jpeg"/><Relationship Id="rId24" Type="http://schemas.openxmlformats.org/officeDocument/2006/relationships/image" Target="../media/image67.jpeg"/><Relationship Id="rId25" Type="http://schemas.openxmlformats.org/officeDocument/2006/relationships/image" Target="../media/image68.jpeg"/><Relationship Id="rId26" Type="http://schemas.openxmlformats.org/officeDocument/2006/relationships/slideLayout" Target="../slideLayouts/slideLayout37.xml"/><Relationship Id="rId27" Type="http://schemas.openxmlformats.org/officeDocument/2006/relationships/notesSlide" Target="../notesSlides/notesSlide10.xml"/>
</Relationships>
</file>

<file path=ppt/slides/_rels/slide11.xml.rels><?xml version="1.0" encoding="UTF-8"?>
<Relationships xmlns="http://schemas.openxmlformats.org/package/2006/relationships"><Relationship Id="rId1" Type="http://schemas.openxmlformats.org/officeDocument/2006/relationships/image" Target="../media/image69.jpeg"/><Relationship Id="rId2" Type="http://schemas.openxmlformats.org/officeDocument/2006/relationships/image" Target="../media/image70.jpeg"/><Relationship Id="rId3" Type="http://schemas.openxmlformats.org/officeDocument/2006/relationships/image" Target="../media/image71.jpeg"/><Relationship Id="rId4" Type="http://schemas.openxmlformats.org/officeDocument/2006/relationships/image" Target="../media/image72.jpeg"/><Relationship Id="rId5" Type="http://schemas.openxmlformats.org/officeDocument/2006/relationships/image" Target="../media/image73.jpeg"/><Relationship Id="rId6" Type="http://schemas.openxmlformats.org/officeDocument/2006/relationships/image" Target="../media/image74.jpeg"/><Relationship Id="rId7" Type="http://schemas.openxmlformats.org/officeDocument/2006/relationships/image" Target="../media/image75.jpeg"/><Relationship Id="rId8" Type="http://schemas.openxmlformats.org/officeDocument/2006/relationships/image" Target="../media/image76.jpeg"/><Relationship Id="rId9" Type="http://schemas.openxmlformats.org/officeDocument/2006/relationships/image" Target="../media/image77.jpeg"/><Relationship Id="rId10" Type="http://schemas.openxmlformats.org/officeDocument/2006/relationships/image" Target="../media/image78.jpeg"/><Relationship Id="rId11" Type="http://schemas.openxmlformats.org/officeDocument/2006/relationships/slideLayout" Target="../slideLayouts/slideLayout37.xml"/>
</Relationships>
</file>

<file path=ppt/slides/_rels/slide12.xml.rels><?xml version="1.0" encoding="UTF-8"?>
<Relationships xmlns="http://schemas.openxmlformats.org/package/2006/relationships"><Relationship Id="rId1" Type="http://schemas.openxmlformats.org/officeDocument/2006/relationships/slideLayout" Target="../slideLayouts/slideLayout37.xml"/>
</Relationships>
</file>

<file path=ppt/slides/_rels/slide13.xml.rels><?xml version="1.0" encoding="UTF-8"?>
<Relationships xmlns="http://schemas.openxmlformats.org/package/2006/relationships"><Relationship Id="rId1" Type="http://schemas.openxmlformats.org/officeDocument/2006/relationships/slideLayout" Target="../slideLayouts/slideLayout37.xml"/>
</Relationships>
</file>

<file path=ppt/slides/_rels/slide14.xml.rels><?xml version="1.0" encoding="UTF-8"?>
<Relationships xmlns="http://schemas.openxmlformats.org/package/2006/relationships"><Relationship Id="rId1" Type="http://schemas.openxmlformats.org/officeDocument/2006/relationships/image" Target="../media/image79.jpeg"/><Relationship Id="rId2" Type="http://schemas.openxmlformats.org/officeDocument/2006/relationships/image" Target="../media/image80.jpeg"/><Relationship Id="rId3" Type="http://schemas.openxmlformats.org/officeDocument/2006/relationships/image" Target="../media/image81.jpeg"/><Relationship Id="rId4" Type="http://schemas.openxmlformats.org/officeDocument/2006/relationships/image" Target="../media/image82.jpeg"/><Relationship Id="rId5" Type="http://schemas.openxmlformats.org/officeDocument/2006/relationships/image" Target="../media/image83.jpeg"/><Relationship Id="rId6" Type="http://schemas.openxmlformats.org/officeDocument/2006/relationships/image" Target="../media/image84.jpeg"/><Relationship Id="rId7" Type="http://schemas.openxmlformats.org/officeDocument/2006/relationships/image" Target="../media/image85.jpeg"/><Relationship Id="rId8" Type="http://schemas.openxmlformats.org/officeDocument/2006/relationships/image" Target="../media/image86.jpeg"/><Relationship Id="rId9" Type="http://schemas.openxmlformats.org/officeDocument/2006/relationships/image" Target="../media/image87.jpeg"/><Relationship Id="rId10" Type="http://schemas.openxmlformats.org/officeDocument/2006/relationships/image" Target="../media/image88.jpeg"/><Relationship Id="rId11" Type="http://schemas.openxmlformats.org/officeDocument/2006/relationships/slideLayout" Target="../slideLayouts/slideLayout37.xml"/>
</Relationships>
</file>

<file path=ppt/slides/_rels/slide15.xml.rels><?xml version="1.0" encoding="UTF-8"?>
<Relationships xmlns="http://schemas.openxmlformats.org/package/2006/relationships"><Relationship Id="rId1" Type="http://schemas.openxmlformats.org/officeDocument/2006/relationships/image" Target="../media/image89.jpeg"/><Relationship Id="rId2" Type="http://schemas.openxmlformats.org/officeDocument/2006/relationships/image" Target="../media/image90.gif"/><Relationship Id="rId3" Type="http://schemas.openxmlformats.org/officeDocument/2006/relationships/image" Target="../media/image91.jpeg"/><Relationship Id="rId4" Type="http://schemas.openxmlformats.org/officeDocument/2006/relationships/image" Target="../media/image92.jpeg"/><Relationship Id="rId5" Type="http://schemas.openxmlformats.org/officeDocument/2006/relationships/image" Target="../media/image93.jpeg"/><Relationship Id="rId6" Type="http://schemas.openxmlformats.org/officeDocument/2006/relationships/image" Target="../media/image94.jpeg"/><Relationship Id="rId7" Type="http://schemas.openxmlformats.org/officeDocument/2006/relationships/image" Target="../media/image95.jpeg"/><Relationship Id="rId8" Type="http://schemas.openxmlformats.org/officeDocument/2006/relationships/hyperlink" Target="https://tinyurl.com/JPPJAI" TargetMode="External"/><Relationship Id="rId9" Type="http://schemas.openxmlformats.org/officeDocument/2006/relationships/image" Target="../media/image96.jpeg"/><Relationship Id="rId10" Type="http://schemas.openxmlformats.org/officeDocument/2006/relationships/slideLayout" Target="../slideLayouts/slideLayout37.xml"/><Relationship Id="rId11" Type="http://schemas.openxmlformats.org/officeDocument/2006/relationships/notesSlide" Target="../notesSlides/notesSlide15.xml"/>
</Relationships>
</file>

<file path=ppt/slides/_rels/slide16.xml.rels><?xml version="1.0" encoding="UTF-8"?>
<Relationships xmlns="http://schemas.openxmlformats.org/package/2006/relationships"><Relationship Id="rId1" Type="http://schemas.openxmlformats.org/officeDocument/2006/relationships/image" Target="../media/image97.jpeg"/><Relationship Id="rId2" Type="http://schemas.openxmlformats.org/officeDocument/2006/relationships/image" Target="../media/image98.gif"/><Relationship Id="rId3" Type="http://schemas.openxmlformats.org/officeDocument/2006/relationships/image" Target="../media/image99.jpeg"/><Relationship Id="rId4" Type="http://schemas.openxmlformats.org/officeDocument/2006/relationships/image" Target="../media/image100.jpeg"/><Relationship Id="rId5" Type="http://schemas.openxmlformats.org/officeDocument/2006/relationships/image" Target="../media/image101.jpeg"/><Relationship Id="rId6" Type="http://schemas.openxmlformats.org/officeDocument/2006/relationships/image" Target="../media/image102.jpeg"/><Relationship Id="rId7" Type="http://schemas.openxmlformats.org/officeDocument/2006/relationships/image" Target="../media/image103.jpeg"/><Relationship Id="rId8" Type="http://schemas.openxmlformats.org/officeDocument/2006/relationships/hyperlink" Target="https://tinyurl.com/JPPJAI" TargetMode="External"/><Relationship Id="rId9" Type="http://schemas.openxmlformats.org/officeDocument/2006/relationships/image" Target="../media/image104.jpeg"/><Relationship Id="rId10" Type="http://schemas.openxmlformats.org/officeDocument/2006/relationships/hyperlink" Target="http://people.irisa.fr/Nicolas.Markey/tmp/stereo/rest/" TargetMode="External"/><Relationship Id="rId11" Type="http://schemas.openxmlformats.org/officeDocument/2006/relationships/slideLayout" Target="../slideLayouts/slideLayout37.xml"/><Relationship Id="rId12" Type="http://schemas.openxmlformats.org/officeDocument/2006/relationships/notesSlide" Target="../notesSlides/notesSlide16.xml"/>
</Relationships>
</file>

<file path=ppt/slides/_rels/slide17.xml.rels><?xml version="1.0" encoding="UTF-8"?>
<Relationships xmlns="http://schemas.openxmlformats.org/package/2006/relationships"><Relationship Id="rId1" Type="http://schemas.openxmlformats.org/officeDocument/2006/relationships/image" Target="../media/image105.jpeg"/><Relationship Id="rId2" Type="http://schemas.openxmlformats.org/officeDocument/2006/relationships/image" Target="../media/image106.gif"/><Relationship Id="rId3" Type="http://schemas.openxmlformats.org/officeDocument/2006/relationships/image" Target="../media/image107.jpeg"/><Relationship Id="rId4" Type="http://schemas.openxmlformats.org/officeDocument/2006/relationships/image" Target="../media/image108.jpeg"/><Relationship Id="rId5" Type="http://schemas.openxmlformats.org/officeDocument/2006/relationships/image" Target="../media/image109.jpeg"/><Relationship Id="rId6" Type="http://schemas.openxmlformats.org/officeDocument/2006/relationships/image" Target="../media/image110.jpeg"/><Relationship Id="rId7" Type="http://schemas.openxmlformats.org/officeDocument/2006/relationships/image" Target="../media/image111.jpeg"/><Relationship Id="rId8" Type="http://schemas.openxmlformats.org/officeDocument/2006/relationships/image" Target="../media/image112.jpeg"/><Relationship Id="rId9" Type="http://schemas.openxmlformats.org/officeDocument/2006/relationships/slideLayout" Target="../slideLayouts/slideLayout37.xml"/><Relationship Id="rId10" Type="http://schemas.openxmlformats.org/officeDocument/2006/relationships/notesSlide" Target="../notesSlides/notesSlide17.xml"/>
</Relationships>
</file>

<file path=ppt/slides/_rels/slide18.xml.rels><?xml version="1.0" encoding="UTF-8"?>
<Relationships xmlns="http://schemas.openxmlformats.org/package/2006/relationships"><Relationship Id="rId1" Type="http://schemas.openxmlformats.org/officeDocument/2006/relationships/image" Target="../media/image113.png"/><Relationship Id="rId2" Type="http://schemas.openxmlformats.org/officeDocument/2006/relationships/slideLayout" Target="../slideLayouts/slideLayout37.xml"/>
</Relationships>
</file>

<file path=ppt/slides/_rels/slide19.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2.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
</Relationships>
</file>

<file path=ppt/slides/_rels/slide20.xml.rels><?xml version="1.0" encoding="UTF-8"?>
<Relationships xmlns="http://schemas.openxmlformats.org/package/2006/relationships"><Relationship Id="rId1" Type="http://schemas.openxmlformats.org/officeDocument/2006/relationships/image" Target="../media/image114.jpeg"/><Relationship Id="rId2" Type="http://schemas.openxmlformats.org/officeDocument/2006/relationships/image" Target="../media/image115.jpeg"/><Relationship Id="rId3" Type="http://schemas.openxmlformats.org/officeDocument/2006/relationships/image" Target="../media/image116.jpeg"/><Relationship Id="rId4" Type="http://schemas.openxmlformats.org/officeDocument/2006/relationships/image" Target="../media/image117.gif"/><Relationship Id="rId5" Type="http://schemas.openxmlformats.org/officeDocument/2006/relationships/image" Target="../media/image118.jpeg"/><Relationship Id="rId6" Type="http://schemas.openxmlformats.org/officeDocument/2006/relationships/image" Target="../media/image119.jpeg"/><Relationship Id="rId7" Type="http://schemas.openxmlformats.org/officeDocument/2006/relationships/image" Target="../media/image120.jpeg"/><Relationship Id="rId8" Type="http://schemas.openxmlformats.org/officeDocument/2006/relationships/image" Target="../media/image121.jpeg"/><Relationship Id="rId9" Type="http://schemas.openxmlformats.org/officeDocument/2006/relationships/slideLayout" Target="../slideLayouts/slideLayout37.xml"/>
</Relationships>
</file>

<file path=ppt/slides/_rels/slide21.xml.rels><?xml version="1.0" encoding="UTF-8"?>
<Relationships xmlns="http://schemas.openxmlformats.org/package/2006/relationships"><Relationship Id="rId1" Type="http://schemas.openxmlformats.org/officeDocument/2006/relationships/image" Target="../media/image122.jpeg"/><Relationship Id="rId2" Type="http://schemas.openxmlformats.org/officeDocument/2006/relationships/image" Target="../media/image123.jpeg"/><Relationship Id="rId3" Type="http://schemas.openxmlformats.org/officeDocument/2006/relationships/image" Target="../media/image124.jpeg"/><Relationship Id="rId4" Type="http://schemas.openxmlformats.org/officeDocument/2006/relationships/image" Target="../media/image125.gif"/><Relationship Id="rId5" Type="http://schemas.openxmlformats.org/officeDocument/2006/relationships/image" Target="../media/image126.jpeg"/><Relationship Id="rId6" Type="http://schemas.openxmlformats.org/officeDocument/2006/relationships/image" Target="../media/image127.jpeg"/><Relationship Id="rId7" Type="http://schemas.openxmlformats.org/officeDocument/2006/relationships/image" Target="../media/image128.jpeg"/><Relationship Id="rId8" Type="http://schemas.openxmlformats.org/officeDocument/2006/relationships/image" Target="../media/image129.jpeg"/><Relationship Id="rId9" Type="http://schemas.openxmlformats.org/officeDocument/2006/relationships/slideLayout" Target="../slideLayouts/slideLayout37.xml"/>
</Relationships>
</file>

<file path=ppt/slides/_rels/slide22.xml.rels><?xml version="1.0" encoding="UTF-8"?>
<Relationships xmlns="http://schemas.openxmlformats.org/package/2006/relationships"><Relationship Id="rId1" Type="http://schemas.openxmlformats.org/officeDocument/2006/relationships/image" Target="../media/image130.gif"/><Relationship Id="rId2" Type="http://schemas.openxmlformats.org/officeDocument/2006/relationships/image" Target="../media/image131.jpeg"/><Relationship Id="rId3" Type="http://schemas.openxmlformats.org/officeDocument/2006/relationships/image" Target="../media/image132.jpeg"/><Relationship Id="rId4" Type="http://schemas.openxmlformats.org/officeDocument/2006/relationships/image" Target="../media/image133.jpeg"/><Relationship Id="rId5" Type="http://schemas.openxmlformats.org/officeDocument/2006/relationships/image" Target="../media/image134.jpeg"/><Relationship Id="rId6" Type="http://schemas.openxmlformats.org/officeDocument/2006/relationships/image" Target="../media/image135.jpeg"/><Relationship Id="rId7" Type="http://schemas.openxmlformats.org/officeDocument/2006/relationships/image" Target="../media/image136.jpeg"/><Relationship Id="rId8" Type="http://schemas.openxmlformats.org/officeDocument/2006/relationships/image" Target="../media/image137.jpeg"/><Relationship Id="rId9" Type="http://schemas.openxmlformats.org/officeDocument/2006/relationships/slideLayout" Target="../slideLayouts/slideLayout37.xml"/>
</Relationships>
</file>

<file path=ppt/slides/_rels/slide23.xml.rels><?xml version="1.0" encoding="UTF-8"?>
<Relationships xmlns="http://schemas.openxmlformats.org/package/2006/relationships"><Relationship Id="rId1" Type="http://schemas.openxmlformats.org/officeDocument/2006/relationships/slideLayout" Target="../slideLayouts/slideLayout37.xml"/>
</Relationships>
</file>

<file path=ppt/slides/_rels/slide24.xml.rels><?xml version="1.0" encoding="UTF-8"?>
<Relationships xmlns="http://schemas.openxmlformats.org/package/2006/relationships"><Relationship Id="rId1" Type="http://schemas.openxmlformats.org/officeDocument/2006/relationships/image" Target="../media/image138.jpeg"/><Relationship Id="rId2" Type="http://schemas.openxmlformats.org/officeDocument/2006/relationships/image" Target="../media/image139.gif"/><Relationship Id="rId3" Type="http://schemas.openxmlformats.org/officeDocument/2006/relationships/image" Target="../media/image140.jpeg"/><Relationship Id="rId4" Type="http://schemas.openxmlformats.org/officeDocument/2006/relationships/image" Target="../media/image141.jpeg"/><Relationship Id="rId5" Type="http://schemas.openxmlformats.org/officeDocument/2006/relationships/image" Target="../media/image142.jpeg"/><Relationship Id="rId6" Type="http://schemas.openxmlformats.org/officeDocument/2006/relationships/image" Target="../media/image143.jpeg"/><Relationship Id="rId7" Type="http://schemas.openxmlformats.org/officeDocument/2006/relationships/image" Target="../media/image144.jpeg"/><Relationship Id="rId8" Type="http://schemas.openxmlformats.org/officeDocument/2006/relationships/image" Target="../media/image145.jpeg"/><Relationship Id="rId9" Type="http://schemas.openxmlformats.org/officeDocument/2006/relationships/slideLayout" Target="../slideLayouts/slideLayout37.xml"/>
</Relationships>
</file>

<file path=ppt/slides/_rels/slide25.xml.rels><?xml version="1.0" encoding="UTF-8"?>
<Relationships xmlns="http://schemas.openxmlformats.org/package/2006/relationships"><Relationship Id="rId1" Type="http://schemas.openxmlformats.org/officeDocument/2006/relationships/image" Target="../media/image146.jpeg"/><Relationship Id="rId2" Type="http://schemas.openxmlformats.org/officeDocument/2006/relationships/image" Target="../media/image147.gif"/><Relationship Id="rId3" Type="http://schemas.openxmlformats.org/officeDocument/2006/relationships/image" Target="../media/image148.jpeg"/><Relationship Id="rId4" Type="http://schemas.openxmlformats.org/officeDocument/2006/relationships/image" Target="../media/image149.jpeg"/><Relationship Id="rId5" Type="http://schemas.openxmlformats.org/officeDocument/2006/relationships/image" Target="../media/image150.jpeg"/><Relationship Id="rId6" Type="http://schemas.openxmlformats.org/officeDocument/2006/relationships/image" Target="../media/image151.jpeg"/><Relationship Id="rId7" Type="http://schemas.openxmlformats.org/officeDocument/2006/relationships/image" Target="../media/image152.jpeg"/><Relationship Id="rId8" Type="http://schemas.openxmlformats.org/officeDocument/2006/relationships/image" Target="../media/image153.jpeg"/><Relationship Id="rId9" Type="http://schemas.openxmlformats.org/officeDocument/2006/relationships/slideLayout" Target="../slideLayouts/slideLayout37.xml"/>
</Relationships>
</file>

<file path=ppt/slides/_rels/slide26.xml.rels><?xml version="1.0" encoding="UTF-8"?>
<Relationships xmlns="http://schemas.openxmlformats.org/package/2006/relationships"><Relationship Id="rId1" Type="http://schemas.openxmlformats.org/officeDocument/2006/relationships/image" Target="../media/image154.jpeg"/><Relationship Id="rId2" Type="http://schemas.openxmlformats.org/officeDocument/2006/relationships/image" Target="../media/image155.gif"/><Relationship Id="rId3" Type="http://schemas.openxmlformats.org/officeDocument/2006/relationships/image" Target="../media/image156.jpeg"/><Relationship Id="rId4" Type="http://schemas.openxmlformats.org/officeDocument/2006/relationships/image" Target="../media/image157.jpeg"/><Relationship Id="rId5" Type="http://schemas.openxmlformats.org/officeDocument/2006/relationships/image" Target="../media/image158.jpeg"/><Relationship Id="rId6" Type="http://schemas.openxmlformats.org/officeDocument/2006/relationships/image" Target="../media/image159.jpeg"/><Relationship Id="rId7" Type="http://schemas.openxmlformats.org/officeDocument/2006/relationships/image" Target="../media/image160.jpeg"/><Relationship Id="rId8" Type="http://schemas.openxmlformats.org/officeDocument/2006/relationships/image" Target="../media/image161.jpeg"/><Relationship Id="rId9" Type="http://schemas.openxmlformats.org/officeDocument/2006/relationships/slideLayout" Target="../slideLayouts/slideLayout37.xml"/>
</Relationships>
</file>

<file path=ppt/slides/_rels/slide27.xml.rels><?xml version="1.0" encoding="UTF-8"?>
<Relationships xmlns="http://schemas.openxmlformats.org/package/2006/relationships"><Relationship Id="rId1" Type="http://schemas.openxmlformats.org/officeDocument/2006/relationships/image" Target="../media/image162.jpeg"/><Relationship Id="rId2" Type="http://schemas.openxmlformats.org/officeDocument/2006/relationships/image" Target="../media/image163.jpeg"/><Relationship Id="rId3" Type="http://schemas.openxmlformats.org/officeDocument/2006/relationships/image" Target="../media/image164.jpeg"/><Relationship Id="rId4" Type="http://schemas.openxmlformats.org/officeDocument/2006/relationships/image" Target="../media/image165.gif"/><Relationship Id="rId5" Type="http://schemas.openxmlformats.org/officeDocument/2006/relationships/image" Target="../media/image166.jpeg"/><Relationship Id="rId6" Type="http://schemas.openxmlformats.org/officeDocument/2006/relationships/image" Target="../media/image167.jpeg"/><Relationship Id="rId7" Type="http://schemas.openxmlformats.org/officeDocument/2006/relationships/image" Target="../media/image168.jpeg"/><Relationship Id="rId8" Type="http://schemas.openxmlformats.org/officeDocument/2006/relationships/image" Target="../media/image169.jpeg"/><Relationship Id="rId9" Type="http://schemas.openxmlformats.org/officeDocument/2006/relationships/slideLayout" Target="../slideLayouts/slideLayout37.xml"/>
</Relationships>
</file>

<file path=ppt/slides/_rels/slide28.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29.xml.rels><?xml version="1.0" encoding="UTF-8"?>
<Relationships xmlns="http://schemas.openxmlformats.org/package/2006/relationships"><Relationship Id="rId1" Type="http://schemas.openxmlformats.org/officeDocument/2006/relationships/image" Target="../media/image170.jpeg"/><Relationship Id="rId2" Type="http://schemas.openxmlformats.org/officeDocument/2006/relationships/image" Target="../media/image171.gif"/><Relationship Id="rId3" Type="http://schemas.openxmlformats.org/officeDocument/2006/relationships/image" Target="../media/image172.jpeg"/><Relationship Id="rId4" Type="http://schemas.openxmlformats.org/officeDocument/2006/relationships/image" Target="../media/image173.jpeg"/><Relationship Id="rId5" Type="http://schemas.openxmlformats.org/officeDocument/2006/relationships/image" Target="../media/image174.jpeg"/><Relationship Id="rId6" Type="http://schemas.openxmlformats.org/officeDocument/2006/relationships/image" Target="../media/image175.jpeg"/><Relationship Id="rId7" Type="http://schemas.openxmlformats.org/officeDocument/2006/relationships/image" Target="../media/image176.jpeg"/><Relationship Id="rId8" Type="http://schemas.openxmlformats.org/officeDocument/2006/relationships/image" Target="../media/image177.jpeg"/><Relationship Id="rId9" Type="http://schemas.openxmlformats.org/officeDocument/2006/relationships/image" Target="../media/image178.jpeg"/><Relationship Id="rId10" Type="http://schemas.openxmlformats.org/officeDocument/2006/relationships/image" Target="../media/image179.png"/><Relationship Id="rId11" Type="http://schemas.openxmlformats.org/officeDocument/2006/relationships/image" Target="../media/image180.jpeg"/><Relationship Id="rId12" Type="http://schemas.openxmlformats.org/officeDocument/2006/relationships/image" Target="../media/image181.jpeg"/><Relationship Id="rId13" Type="http://schemas.openxmlformats.org/officeDocument/2006/relationships/image" Target="../media/image182.jpeg"/><Relationship Id="rId14" Type="http://schemas.openxmlformats.org/officeDocument/2006/relationships/image" Target="../media/image183.jpeg"/><Relationship Id="rId15" Type="http://schemas.openxmlformats.org/officeDocument/2006/relationships/image" Target="../media/image184.jpeg"/><Relationship Id="rId16" Type="http://schemas.openxmlformats.org/officeDocument/2006/relationships/image" Target="../media/image185.jpeg"/><Relationship Id="rId17" Type="http://schemas.openxmlformats.org/officeDocument/2006/relationships/image" Target="../media/image186.jpeg"/><Relationship Id="rId18" Type="http://schemas.openxmlformats.org/officeDocument/2006/relationships/image" Target="../media/image187.jpeg"/><Relationship Id="rId19" Type="http://schemas.openxmlformats.org/officeDocument/2006/relationships/image" Target="../media/image188.jpeg"/><Relationship Id="rId20" Type="http://schemas.openxmlformats.org/officeDocument/2006/relationships/image" Target="../media/image189.jpeg"/><Relationship Id="rId21" Type="http://schemas.openxmlformats.org/officeDocument/2006/relationships/image" Target="../media/image190.jpeg"/><Relationship Id="rId22" Type="http://schemas.openxmlformats.org/officeDocument/2006/relationships/image" Target="../media/image191.jpeg"/><Relationship Id="rId23" Type="http://schemas.openxmlformats.org/officeDocument/2006/relationships/image" Target="../media/image192.jpeg"/><Relationship Id="rId24" Type="http://schemas.openxmlformats.org/officeDocument/2006/relationships/image" Target="../media/image193.jpeg"/><Relationship Id="rId25" Type="http://schemas.openxmlformats.org/officeDocument/2006/relationships/slideLayout" Target="../slideLayouts/slideLayout29.xml"/>
</Relationships>
</file>

<file path=ppt/slides/_rels/slide3.xml.rels><?xml version="1.0" encoding="UTF-8"?>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slideLayout" Target="../slideLayouts/slideLayout29.xml"/>
</Relationships>
</file>

<file path=ppt/slides/_rels/slide30.xml.rels><?xml version="1.0" encoding="UTF-8"?>
<Relationships xmlns="http://schemas.openxmlformats.org/package/2006/relationships"><Relationship Id="rId1" Type="http://schemas.openxmlformats.org/officeDocument/2006/relationships/image" Target="../media/image194.jpeg"/><Relationship Id="rId2" Type="http://schemas.openxmlformats.org/officeDocument/2006/relationships/image" Target="../media/image195.gif"/><Relationship Id="rId3" Type="http://schemas.openxmlformats.org/officeDocument/2006/relationships/image" Target="../media/image196.png"/><Relationship Id="rId4" Type="http://schemas.openxmlformats.org/officeDocument/2006/relationships/image" Target="../media/image197.jpeg"/><Relationship Id="rId5" Type="http://schemas.openxmlformats.org/officeDocument/2006/relationships/image" Target="../media/image198.jpeg"/><Relationship Id="rId6" Type="http://schemas.openxmlformats.org/officeDocument/2006/relationships/image" Target="../media/image199.jpeg"/><Relationship Id="rId7" Type="http://schemas.openxmlformats.org/officeDocument/2006/relationships/image" Target="../media/image200.jpeg"/><Relationship Id="rId8" Type="http://schemas.openxmlformats.org/officeDocument/2006/relationships/image" Target="../media/image201.jpeg"/><Relationship Id="rId9" Type="http://schemas.openxmlformats.org/officeDocument/2006/relationships/image" Target="../media/image202.jpeg"/><Relationship Id="rId10" Type="http://schemas.openxmlformats.org/officeDocument/2006/relationships/image" Target="../media/image203.png"/><Relationship Id="rId11" Type="http://schemas.openxmlformats.org/officeDocument/2006/relationships/image" Target="../media/image204.jpeg"/><Relationship Id="rId12" Type="http://schemas.openxmlformats.org/officeDocument/2006/relationships/image" Target="../media/image205.jpeg"/><Relationship Id="rId13" Type="http://schemas.openxmlformats.org/officeDocument/2006/relationships/image" Target="../media/image206.jpeg"/><Relationship Id="rId14" Type="http://schemas.openxmlformats.org/officeDocument/2006/relationships/image" Target="../media/image207.png"/><Relationship Id="rId15" Type="http://schemas.openxmlformats.org/officeDocument/2006/relationships/image" Target="../media/image208.jpeg"/><Relationship Id="rId16" Type="http://schemas.openxmlformats.org/officeDocument/2006/relationships/image" Target="../media/image209.jpeg"/><Relationship Id="rId17" Type="http://schemas.openxmlformats.org/officeDocument/2006/relationships/image" Target="../media/image210.jpeg"/><Relationship Id="rId18" Type="http://schemas.openxmlformats.org/officeDocument/2006/relationships/image" Target="../media/image211.jpeg"/><Relationship Id="rId19" Type="http://schemas.openxmlformats.org/officeDocument/2006/relationships/image" Target="../media/image212.jpeg"/><Relationship Id="rId20" Type="http://schemas.openxmlformats.org/officeDocument/2006/relationships/image" Target="../media/image213.png"/><Relationship Id="rId21" Type="http://schemas.openxmlformats.org/officeDocument/2006/relationships/image" Target="../media/image214.jpeg"/><Relationship Id="rId22" Type="http://schemas.openxmlformats.org/officeDocument/2006/relationships/image" Target="../media/image215.jpeg"/><Relationship Id="rId23" Type="http://schemas.openxmlformats.org/officeDocument/2006/relationships/image" Target="../media/image216.jpeg"/><Relationship Id="rId24" Type="http://schemas.openxmlformats.org/officeDocument/2006/relationships/image" Target="../media/image217.jpeg"/><Relationship Id="rId25" Type="http://schemas.openxmlformats.org/officeDocument/2006/relationships/slideLayout" Target="../slideLayouts/slideLayout29.xml"/>
</Relationships>
</file>

<file path=ppt/slides/_rels/slide31.xml.rels><?xml version="1.0" encoding="UTF-8"?>
<Relationships xmlns="http://schemas.openxmlformats.org/package/2006/relationships"><Relationship Id="rId1" Type="http://schemas.openxmlformats.org/officeDocument/2006/relationships/image" Target="../media/image218.jpeg"/><Relationship Id="rId2" Type="http://schemas.openxmlformats.org/officeDocument/2006/relationships/image" Target="../media/image219.gif"/><Relationship Id="rId3" Type="http://schemas.openxmlformats.org/officeDocument/2006/relationships/image" Target="../media/image220.png"/><Relationship Id="rId4" Type="http://schemas.openxmlformats.org/officeDocument/2006/relationships/image" Target="../media/image221.jpeg"/><Relationship Id="rId5" Type="http://schemas.openxmlformats.org/officeDocument/2006/relationships/image" Target="../media/image222.jpeg"/><Relationship Id="rId6" Type="http://schemas.openxmlformats.org/officeDocument/2006/relationships/image" Target="../media/image223.jpeg"/><Relationship Id="rId7" Type="http://schemas.openxmlformats.org/officeDocument/2006/relationships/image" Target="../media/image224.jpeg"/><Relationship Id="rId8" Type="http://schemas.openxmlformats.org/officeDocument/2006/relationships/image" Target="../media/image225.jpeg"/><Relationship Id="rId9" Type="http://schemas.openxmlformats.org/officeDocument/2006/relationships/image" Target="../media/image226.jpeg"/><Relationship Id="rId10" Type="http://schemas.openxmlformats.org/officeDocument/2006/relationships/image" Target="../media/image227.png"/><Relationship Id="rId11" Type="http://schemas.openxmlformats.org/officeDocument/2006/relationships/image" Target="../media/image228.jpeg"/><Relationship Id="rId12" Type="http://schemas.openxmlformats.org/officeDocument/2006/relationships/image" Target="../media/image229.jpeg"/><Relationship Id="rId13" Type="http://schemas.openxmlformats.org/officeDocument/2006/relationships/image" Target="../media/image230.jpeg"/><Relationship Id="rId14" Type="http://schemas.openxmlformats.org/officeDocument/2006/relationships/image" Target="../media/image231.png"/><Relationship Id="rId15" Type="http://schemas.openxmlformats.org/officeDocument/2006/relationships/image" Target="../media/image232.jpeg"/><Relationship Id="rId16" Type="http://schemas.openxmlformats.org/officeDocument/2006/relationships/image" Target="../media/image233.jpeg"/><Relationship Id="rId17" Type="http://schemas.openxmlformats.org/officeDocument/2006/relationships/image" Target="../media/image234.jpeg"/><Relationship Id="rId18" Type="http://schemas.openxmlformats.org/officeDocument/2006/relationships/image" Target="../media/image235.jpeg"/><Relationship Id="rId19" Type="http://schemas.openxmlformats.org/officeDocument/2006/relationships/image" Target="../media/image236.jpeg"/><Relationship Id="rId20" Type="http://schemas.openxmlformats.org/officeDocument/2006/relationships/image" Target="../media/image237.png"/><Relationship Id="rId21" Type="http://schemas.openxmlformats.org/officeDocument/2006/relationships/image" Target="../media/image238.jpeg"/><Relationship Id="rId22" Type="http://schemas.openxmlformats.org/officeDocument/2006/relationships/image" Target="../media/image239.jpeg"/><Relationship Id="rId23" Type="http://schemas.openxmlformats.org/officeDocument/2006/relationships/image" Target="../media/image240.jpeg"/><Relationship Id="rId24" Type="http://schemas.openxmlformats.org/officeDocument/2006/relationships/image" Target="../media/image241.jpeg"/><Relationship Id="rId25" Type="http://schemas.openxmlformats.org/officeDocument/2006/relationships/image" Target="../media/image242.png"/><Relationship Id="rId26" Type="http://schemas.openxmlformats.org/officeDocument/2006/relationships/image" Target="../media/image243.png"/><Relationship Id="rId27" Type="http://schemas.openxmlformats.org/officeDocument/2006/relationships/image" Target="../media/image244.png"/><Relationship Id="rId28" Type="http://schemas.openxmlformats.org/officeDocument/2006/relationships/image" Target="../media/image245.png"/><Relationship Id="rId29" Type="http://schemas.openxmlformats.org/officeDocument/2006/relationships/image" Target="../media/image246.png"/><Relationship Id="rId30" Type="http://schemas.openxmlformats.org/officeDocument/2006/relationships/image" Target="../media/image247.png"/><Relationship Id="rId31" Type="http://schemas.openxmlformats.org/officeDocument/2006/relationships/image" Target="../media/image248.png"/><Relationship Id="rId32" Type="http://schemas.openxmlformats.org/officeDocument/2006/relationships/image" Target="../media/image249.png"/><Relationship Id="rId33" Type="http://schemas.openxmlformats.org/officeDocument/2006/relationships/image" Target="../media/image250.png"/><Relationship Id="rId34" Type="http://schemas.openxmlformats.org/officeDocument/2006/relationships/image" Target="../media/image251.png"/><Relationship Id="rId35" Type="http://schemas.openxmlformats.org/officeDocument/2006/relationships/image" Target="../media/image252.png"/><Relationship Id="rId36" Type="http://schemas.openxmlformats.org/officeDocument/2006/relationships/image" Target="../media/image253.png"/><Relationship Id="rId37" Type="http://schemas.openxmlformats.org/officeDocument/2006/relationships/image" Target="../media/image254.png"/><Relationship Id="rId38" Type="http://schemas.openxmlformats.org/officeDocument/2006/relationships/image" Target="../media/image255.png"/><Relationship Id="rId39" Type="http://schemas.openxmlformats.org/officeDocument/2006/relationships/image" Target="../media/image256.png"/><Relationship Id="rId40" Type="http://schemas.openxmlformats.org/officeDocument/2006/relationships/image" Target="../media/image257.png"/><Relationship Id="rId41" Type="http://schemas.openxmlformats.org/officeDocument/2006/relationships/image" Target="../media/image258.png"/><Relationship Id="rId42" Type="http://schemas.openxmlformats.org/officeDocument/2006/relationships/image" Target="../media/image259.png"/><Relationship Id="rId43" Type="http://schemas.openxmlformats.org/officeDocument/2006/relationships/image" Target="../media/image260.png"/><Relationship Id="rId44" Type="http://schemas.openxmlformats.org/officeDocument/2006/relationships/image" Target="../media/image261.png"/><Relationship Id="rId45" Type="http://schemas.openxmlformats.org/officeDocument/2006/relationships/image" Target="../media/image262.png"/><Relationship Id="rId46" Type="http://schemas.openxmlformats.org/officeDocument/2006/relationships/slideLayout" Target="../slideLayouts/slideLayout29.xml"/>
</Relationships>
</file>

<file path=ppt/slides/_rels/slide32.xml.rels><?xml version="1.0" encoding="UTF-8"?>
<Relationships xmlns="http://schemas.openxmlformats.org/package/2006/relationships"><Relationship Id="rId1" Type="http://schemas.openxmlformats.org/officeDocument/2006/relationships/slideLayout" Target="../slideLayouts/slideLayout29.xml"/>
</Relationships>
</file>

<file path=ppt/slides/_rels/slide33.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34.xml.rels><?xml version="1.0" encoding="UTF-8"?>
<Relationships xmlns="http://schemas.openxmlformats.org/package/2006/relationships"><Relationship Id="rId1" Type="http://schemas.openxmlformats.org/officeDocument/2006/relationships/image" Target="../media/image263.jpeg"/><Relationship Id="rId2" Type="http://schemas.openxmlformats.org/officeDocument/2006/relationships/image" Target="../media/image264.png"/><Relationship Id="rId3" Type="http://schemas.openxmlformats.org/officeDocument/2006/relationships/image" Target="../media/image265.jpeg"/><Relationship Id="rId4" Type="http://schemas.openxmlformats.org/officeDocument/2006/relationships/image" Target="../media/image266.jpeg"/><Relationship Id="rId5" Type="http://schemas.openxmlformats.org/officeDocument/2006/relationships/image" Target="../media/image267.jpeg"/><Relationship Id="rId6" Type="http://schemas.openxmlformats.org/officeDocument/2006/relationships/image" Target="../media/image268.jpeg"/><Relationship Id="rId7" Type="http://schemas.openxmlformats.org/officeDocument/2006/relationships/image" Target="../media/image269.jpeg"/><Relationship Id="rId8" Type="http://schemas.openxmlformats.org/officeDocument/2006/relationships/image" Target="../media/image270.jpeg"/><Relationship Id="rId9" Type="http://schemas.openxmlformats.org/officeDocument/2006/relationships/slideLayout" Target="../slideLayouts/slideLayout37.xml"/>
</Relationships>
</file>

<file path=ppt/slides/_rels/slide35.xml.rels><?xml version="1.0" encoding="UTF-8"?>
<Relationships xmlns="http://schemas.openxmlformats.org/package/2006/relationships"><Relationship Id="rId1" Type="http://schemas.openxmlformats.org/officeDocument/2006/relationships/image" Target="../media/image271.jpeg"/><Relationship Id="rId2" Type="http://schemas.openxmlformats.org/officeDocument/2006/relationships/image" Target="../media/image272.png"/><Relationship Id="rId3" Type="http://schemas.openxmlformats.org/officeDocument/2006/relationships/image" Target="../media/image273.jpeg"/><Relationship Id="rId4" Type="http://schemas.openxmlformats.org/officeDocument/2006/relationships/image" Target="../media/image274.jpeg"/><Relationship Id="rId5" Type="http://schemas.openxmlformats.org/officeDocument/2006/relationships/image" Target="../media/image275.jpeg"/><Relationship Id="rId6" Type="http://schemas.openxmlformats.org/officeDocument/2006/relationships/image" Target="../media/image276.jpeg"/><Relationship Id="rId7" Type="http://schemas.openxmlformats.org/officeDocument/2006/relationships/image" Target="../media/image277.jpeg"/><Relationship Id="rId8" Type="http://schemas.openxmlformats.org/officeDocument/2006/relationships/image" Target="../media/image278.jpeg"/><Relationship Id="rId9" Type="http://schemas.openxmlformats.org/officeDocument/2006/relationships/slideLayout" Target="../slideLayouts/slideLayout37.xml"/>
</Relationships>
</file>

<file path=ppt/slides/_rels/slide36.xml.rels><?xml version="1.0" encoding="UTF-8"?>
<Relationships xmlns="http://schemas.openxmlformats.org/package/2006/relationships"><Relationship Id="rId1" Type="http://schemas.openxmlformats.org/officeDocument/2006/relationships/image" Target="../media/image279.jpeg"/><Relationship Id="rId2" Type="http://schemas.openxmlformats.org/officeDocument/2006/relationships/image" Target="../media/image280.png"/><Relationship Id="rId3" Type="http://schemas.openxmlformats.org/officeDocument/2006/relationships/image" Target="../media/image281.jpeg"/><Relationship Id="rId4" Type="http://schemas.openxmlformats.org/officeDocument/2006/relationships/image" Target="../media/image282.jpeg"/><Relationship Id="rId5" Type="http://schemas.openxmlformats.org/officeDocument/2006/relationships/image" Target="../media/image283.jpeg"/><Relationship Id="rId6" Type="http://schemas.openxmlformats.org/officeDocument/2006/relationships/image" Target="../media/image284.jpeg"/><Relationship Id="rId7" Type="http://schemas.openxmlformats.org/officeDocument/2006/relationships/image" Target="../media/image285.jpeg"/><Relationship Id="rId8" Type="http://schemas.openxmlformats.org/officeDocument/2006/relationships/image" Target="../media/image286.jpeg"/><Relationship Id="rId9" Type="http://schemas.openxmlformats.org/officeDocument/2006/relationships/slideLayout" Target="../slideLayouts/slideLayout37.xml"/>
</Relationships>
</file>

<file path=ppt/slides/_rels/slide37.xml.rels><?xml version="1.0" encoding="UTF-8"?>
<Relationships xmlns="http://schemas.openxmlformats.org/package/2006/relationships"><Relationship Id="rId1" Type="http://schemas.openxmlformats.org/officeDocument/2006/relationships/image" Target="../media/image287.jpeg"/><Relationship Id="rId2" Type="http://schemas.openxmlformats.org/officeDocument/2006/relationships/image" Target="../media/image288.jpeg"/><Relationship Id="rId3" Type="http://schemas.openxmlformats.org/officeDocument/2006/relationships/image" Target="../media/image289.jpeg"/><Relationship Id="rId4" Type="http://schemas.openxmlformats.org/officeDocument/2006/relationships/image" Target="../media/image290.jpeg"/><Relationship Id="rId5" Type="http://schemas.openxmlformats.org/officeDocument/2006/relationships/image" Target="../media/image291.jpeg"/><Relationship Id="rId6" Type="http://schemas.openxmlformats.org/officeDocument/2006/relationships/image" Target="../media/image292.jpeg"/><Relationship Id="rId7" Type="http://schemas.openxmlformats.org/officeDocument/2006/relationships/image" Target="../media/image293.jpeg"/><Relationship Id="rId8" Type="http://schemas.openxmlformats.org/officeDocument/2006/relationships/image" Target="../media/image294.jpeg"/><Relationship Id="rId9" Type="http://schemas.openxmlformats.org/officeDocument/2006/relationships/image" Target="../media/image295.jpeg"/><Relationship Id="rId10" Type="http://schemas.openxmlformats.org/officeDocument/2006/relationships/slideLayout" Target="../slideLayouts/slideLayout37.xml"/>
</Relationships>
</file>

<file path=ppt/slides/_rels/slide38.xml.rels><?xml version="1.0" encoding="UTF-8"?>
<Relationships xmlns="http://schemas.openxmlformats.org/package/2006/relationships"><Relationship Id="rId1" Type="http://schemas.openxmlformats.org/officeDocument/2006/relationships/image" Target="../media/image296.jpeg"/><Relationship Id="rId2" Type="http://schemas.openxmlformats.org/officeDocument/2006/relationships/image" Target="../media/image297.jpeg"/><Relationship Id="rId3" Type="http://schemas.openxmlformats.org/officeDocument/2006/relationships/image" Target="../media/image298.jpeg"/><Relationship Id="rId4" Type="http://schemas.openxmlformats.org/officeDocument/2006/relationships/image" Target="../media/image299.jpeg"/><Relationship Id="rId5" Type="http://schemas.openxmlformats.org/officeDocument/2006/relationships/image" Target="../media/image300.jpeg"/><Relationship Id="rId6" Type="http://schemas.openxmlformats.org/officeDocument/2006/relationships/image" Target="../media/image301.jpeg"/><Relationship Id="rId7" Type="http://schemas.openxmlformats.org/officeDocument/2006/relationships/image" Target="../media/image302.jpeg"/><Relationship Id="rId8" Type="http://schemas.openxmlformats.org/officeDocument/2006/relationships/image" Target="../media/image303.jpeg"/><Relationship Id="rId9" Type="http://schemas.openxmlformats.org/officeDocument/2006/relationships/slideLayout" Target="../slideLayouts/slideLayout37.xml"/>
</Relationships>
</file>

<file path=ppt/slides/_rels/slide39.xml.rels><?xml version="1.0" encoding="UTF-8"?>
<Relationships xmlns="http://schemas.openxmlformats.org/package/2006/relationships"><Relationship Id="rId1" Type="http://schemas.openxmlformats.org/officeDocument/2006/relationships/image" Target="../media/image304.jpeg"/><Relationship Id="rId2" Type="http://schemas.openxmlformats.org/officeDocument/2006/relationships/image" Target="../media/image305.jpeg"/><Relationship Id="rId3" Type="http://schemas.openxmlformats.org/officeDocument/2006/relationships/image" Target="../media/image306.jpeg"/><Relationship Id="rId4" Type="http://schemas.openxmlformats.org/officeDocument/2006/relationships/image" Target="../media/image307.jpeg"/><Relationship Id="rId5" Type="http://schemas.openxmlformats.org/officeDocument/2006/relationships/image" Target="../media/image308.jpeg"/><Relationship Id="rId6" Type="http://schemas.openxmlformats.org/officeDocument/2006/relationships/image" Target="../media/image309.jpeg"/><Relationship Id="rId7" Type="http://schemas.openxmlformats.org/officeDocument/2006/relationships/image" Target="../media/image310.jpeg"/><Relationship Id="rId8" Type="http://schemas.openxmlformats.org/officeDocument/2006/relationships/image" Target="../media/image311.jpeg"/><Relationship Id="rId9" Type="http://schemas.openxmlformats.org/officeDocument/2006/relationships/image" Target="../media/image312.jpeg"/><Relationship Id="rId10" Type="http://schemas.openxmlformats.org/officeDocument/2006/relationships/slideLayout" Target="../slideLayouts/slideLayout37.xml"/>
</Relationships>
</file>

<file path=ppt/slides/_rels/slide4.xml.rels><?xml version="1.0" encoding="UTF-8"?>
<Relationships xmlns="http://schemas.openxmlformats.org/package/2006/relationships"><Relationship Id="rId1" Type="http://schemas.openxmlformats.org/officeDocument/2006/relationships/image" Target="../media/image5.png"/><Relationship Id="rId2" Type="http://schemas.openxmlformats.org/officeDocument/2006/relationships/slideLayout" Target="../slideLayouts/slideLayout37.xml"/><Relationship Id="rId3" Type="http://schemas.openxmlformats.org/officeDocument/2006/relationships/notesSlide" Target="../notesSlides/notesSlide4.xml"/>
</Relationships>
</file>

<file path=ppt/slides/_rels/slide5.xml.rels><?xml version="1.0" encoding="UTF-8"?>
<Relationships xmlns="http://schemas.openxmlformats.org/package/2006/relationships"><Relationship Id="rId1" Type="http://schemas.openxmlformats.org/officeDocument/2006/relationships/image" Target="../media/image6.jpeg"/><Relationship Id="rId2" Type="http://schemas.openxmlformats.org/officeDocument/2006/relationships/image" Target="../media/image7.jpeg"/><Relationship Id="rId3" Type="http://schemas.openxmlformats.org/officeDocument/2006/relationships/image" Target="../media/image8.jpeg"/><Relationship Id="rId4" Type="http://schemas.openxmlformats.org/officeDocument/2006/relationships/image" Target="../media/image9.jpe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slideLayout" Target="../slideLayouts/slideLayout29.xml"/><Relationship Id="rId8" Type="http://schemas.openxmlformats.org/officeDocument/2006/relationships/notesSlide" Target="../notesSlides/notesSlide5.xml"/>
</Relationships>
</file>

<file path=ppt/slides/_rels/slide6.xml.rels><?xml version="1.0" encoding="UTF-8"?>
<Relationships xmlns="http://schemas.openxmlformats.org/package/2006/relationships"><Relationship Id="rId1" Type="http://schemas.openxmlformats.org/officeDocument/2006/relationships/image" Target="../media/image12.jpeg"/><Relationship Id="rId2" Type="http://schemas.openxmlformats.org/officeDocument/2006/relationships/image" Target="../media/image13.jpeg"/><Relationship Id="rId3" Type="http://schemas.openxmlformats.org/officeDocument/2006/relationships/image" Target="../media/image14.jpeg"/><Relationship Id="rId4" Type="http://schemas.openxmlformats.org/officeDocument/2006/relationships/image" Target="../media/image15.jpeg"/><Relationship Id="rId5" Type="http://schemas.openxmlformats.org/officeDocument/2006/relationships/image" Target="../media/image16.jpeg"/><Relationship Id="rId6" Type="http://schemas.openxmlformats.org/officeDocument/2006/relationships/image" Target="../media/image17.jpeg"/><Relationship Id="rId7" Type="http://schemas.openxmlformats.org/officeDocument/2006/relationships/slideLayout" Target="../slideLayouts/slideLayout29.xml"/><Relationship Id="rId8" Type="http://schemas.openxmlformats.org/officeDocument/2006/relationships/notesSlide" Target="../notesSlides/notesSlide6.xml"/>
</Relationships>
</file>

<file path=ppt/slides/_rels/slide7.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8.xml.rels><?xml version="1.0" encoding="UTF-8"?>
<Relationships xmlns="http://schemas.openxmlformats.org/package/2006/relationships"><Relationship Id="rId1" Type="http://schemas.openxmlformats.org/officeDocument/2006/relationships/image" Target="../media/image18.png"/><Relationship Id="rId2" Type="http://schemas.openxmlformats.org/officeDocument/2006/relationships/slideLayout" Target="../slideLayouts/slideLayout37.xml"/><Relationship Id="rId3" Type="http://schemas.openxmlformats.org/officeDocument/2006/relationships/notesSlide" Target="../notesSlides/notesSlide8.xml"/>
</Relationships>
</file>

<file path=ppt/slides/_rels/slide9.xml.rels><?xml version="1.0" encoding="UTF-8"?>
<Relationships xmlns="http://schemas.openxmlformats.org/package/2006/relationships"><Relationship Id="rId1" Type="http://schemas.openxmlformats.org/officeDocument/2006/relationships/image" Target="../media/image19.png"/><Relationship Id="rId2" Type="http://schemas.openxmlformats.org/officeDocument/2006/relationships/image" Target="../media/image20.jpeg"/><Relationship Id="rId3" Type="http://schemas.openxmlformats.org/officeDocument/2006/relationships/image" Target="../media/image21.gif"/><Relationship Id="rId4" Type="http://schemas.openxmlformats.org/officeDocument/2006/relationships/image" Target="../media/image22.jpeg"/><Relationship Id="rId5" Type="http://schemas.openxmlformats.org/officeDocument/2006/relationships/image" Target="../media/image23.jpeg"/><Relationship Id="rId6" Type="http://schemas.openxmlformats.org/officeDocument/2006/relationships/image" Target="../media/image24.jpeg"/><Relationship Id="rId7" Type="http://schemas.openxmlformats.org/officeDocument/2006/relationships/image" Target="../media/image25.jpeg"/><Relationship Id="rId8" Type="http://schemas.openxmlformats.org/officeDocument/2006/relationships/image" Target="../media/image26.jpeg"/><Relationship Id="rId9" Type="http://schemas.openxmlformats.org/officeDocument/2006/relationships/image" Target="../media/image27.jpeg"/><Relationship Id="rId10" Type="http://schemas.openxmlformats.org/officeDocument/2006/relationships/image" Target="../media/image28.jpeg"/><Relationship Id="rId11" Type="http://schemas.openxmlformats.org/officeDocument/2006/relationships/image" Target="../media/image29.png"/><Relationship Id="rId12" Type="http://schemas.openxmlformats.org/officeDocument/2006/relationships/image" Target="../media/image30.jpeg"/><Relationship Id="rId13" Type="http://schemas.openxmlformats.org/officeDocument/2006/relationships/image" Target="../media/image31.jpeg"/><Relationship Id="rId14" Type="http://schemas.openxmlformats.org/officeDocument/2006/relationships/image" Target="../media/image32.jpeg"/><Relationship Id="rId15" Type="http://schemas.openxmlformats.org/officeDocument/2006/relationships/image" Target="../media/image33.jpeg"/><Relationship Id="rId16" Type="http://schemas.openxmlformats.org/officeDocument/2006/relationships/image" Target="../media/image34.jpeg"/><Relationship Id="rId17" Type="http://schemas.openxmlformats.org/officeDocument/2006/relationships/image" Target="../media/image35.jpeg"/><Relationship Id="rId18" Type="http://schemas.openxmlformats.org/officeDocument/2006/relationships/image" Target="../media/image36.jpeg"/><Relationship Id="rId19" Type="http://schemas.openxmlformats.org/officeDocument/2006/relationships/image" Target="../media/image37.jpeg"/><Relationship Id="rId20" Type="http://schemas.openxmlformats.org/officeDocument/2006/relationships/image" Target="../media/image38.jpeg"/><Relationship Id="rId21" Type="http://schemas.openxmlformats.org/officeDocument/2006/relationships/image" Target="../media/image39.jpeg"/><Relationship Id="rId22" Type="http://schemas.openxmlformats.org/officeDocument/2006/relationships/image" Target="../media/image40.jpeg"/><Relationship Id="rId23" Type="http://schemas.openxmlformats.org/officeDocument/2006/relationships/image" Target="../media/image41.jpeg"/><Relationship Id="rId24" Type="http://schemas.openxmlformats.org/officeDocument/2006/relationships/image" Target="../media/image42.jpeg"/><Relationship Id="rId25" Type="http://schemas.openxmlformats.org/officeDocument/2006/relationships/image" Target="../media/image43.jpeg"/><Relationship Id="rId26" Type="http://schemas.openxmlformats.org/officeDocument/2006/relationships/slideLayout" Target="../slideLayouts/slideLayout37.xml"/><Relationship Id="rId27" Type="http://schemas.openxmlformats.org/officeDocument/2006/relationships/notesSlide" Target="../notesSlides/notesSlide9.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3" name="Google Shape;86;p13"/>
          <p:cNvSpPr/>
          <p:nvPr/>
        </p:nvSpPr>
        <p:spPr>
          <a:xfrm>
            <a:off x="729360" y="1322280"/>
            <a:ext cx="7687440" cy="1663920"/>
          </a:xfrm>
          <a:prstGeom prst="rect">
            <a:avLst/>
          </a:prstGeom>
          <a:noFill/>
          <a:ln w="0">
            <a:noFill/>
          </a:ln>
        </p:spPr>
        <p:style>
          <a:lnRef idx="0"/>
          <a:fillRef idx="0"/>
          <a:effectRef idx="0"/>
          <a:fontRef idx="minor"/>
        </p:style>
        <p:txBody>
          <a:bodyPr lIns="90000" rIns="90000" tIns="91440" bIns="91440">
            <a:noAutofit/>
          </a:bodyPr>
          <a:p>
            <a:pPr>
              <a:lnSpc>
                <a:spcPct val="100000"/>
              </a:lnSpc>
              <a:tabLst>
                <a:tab algn="l" pos="0"/>
              </a:tabLst>
            </a:pPr>
            <a:r>
              <a:rPr b="1" lang="en" sz="4200" spc="-1" strike="noStrike">
                <a:solidFill>
                  <a:srgbClr val="1a1a1a"/>
                </a:solidFill>
                <a:latin typeface="Raleway"/>
                <a:ea typeface="Raleway"/>
              </a:rPr>
              <a:t>Informaticien·ne ou geek ?</a:t>
            </a:r>
            <a:endParaRPr b="0" lang="fr-FR" sz="4200" spc="-1" strike="noStrike">
              <a:latin typeface="Arial"/>
            </a:endParaRPr>
          </a:p>
        </p:txBody>
      </p:sp>
      <p:sp>
        <p:nvSpPr>
          <p:cNvPr id="174" name="Google Shape;87;p13"/>
          <p:cNvSpPr/>
          <p:nvPr/>
        </p:nvSpPr>
        <p:spPr>
          <a:xfrm>
            <a:off x="729720" y="3785040"/>
            <a:ext cx="7687440" cy="384840"/>
          </a:xfrm>
          <a:prstGeom prst="rect">
            <a:avLst/>
          </a:prstGeom>
          <a:noFill/>
          <a:ln w="0">
            <a:noFill/>
          </a:ln>
        </p:spPr>
        <p:style>
          <a:lnRef idx="0"/>
          <a:fillRef idx="0"/>
          <a:effectRef idx="0"/>
          <a:fontRef idx="minor"/>
        </p:style>
        <p:txBody>
          <a:bodyPr lIns="90000" rIns="90000" tIns="91440" bIns="91440">
            <a:noAutofit/>
          </a:bodyPr>
          <a:p>
            <a:pPr>
              <a:lnSpc>
                <a:spcPct val="100000"/>
              </a:lnSpc>
              <a:tabLst>
                <a:tab algn="l" pos="0"/>
              </a:tabLst>
            </a:pPr>
            <a:r>
              <a:rPr b="0" lang="en" sz="1600" spc="-1" strike="noStrike">
                <a:solidFill>
                  <a:srgbClr val="595959"/>
                </a:solidFill>
                <a:latin typeface="Lato"/>
                <a:ea typeface="Lato"/>
              </a:rPr>
              <a:t>10 novembre 2021 </a:t>
            </a:r>
            <a:endParaRPr b="0" lang="fr-FR" sz="1600" spc="-1" strike="noStrike">
              <a:latin typeface="Arial"/>
            </a:endParaRPr>
          </a:p>
        </p:txBody>
      </p:sp>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43" name="Google Shape;192;p22"/>
          <p:cNvSpPr/>
          <p:nvPr/>
        </p:nvSpPr>
        <p:spPr>
          <a:xfrm>
            <a:off x="75600" y="0"/>
            <a:ext cx="9067680" cy="572040"/>
          </a:xfrm>
          <a:prstGeom prst="rect">
            <a:avLst/>
          </a:prstGeom>
          <a:solidFill>
            <a:srgbClr val="f3f3f3"/>
          </a:solidFill>
          <a:ln w="0">
            <a:noFill/>
          </a:ln>
        </p:spPr>
        <p:style>
          <a:lnRef idx="0"/>
          <a:fillRef idx="0"/>
          <a:effectRef idx="0"/>
          <a:fontRef idx="minor"/>
        </p:style>
        <p:txBody>
          <a:bodyPr lIns="90000" rIns="90000" tIns="91440" bIns="91440">
            <a:noAutofit/>
          </a:bodyPr>
          <a:p>
            <a:pPr>
              <a:lnSpc>
                <a:spcPct val="100000"/>
              </a:lnSpc>
              <a:tabLst>
                <a:tab algn="l" pos="0"/>
              </a:tabLst>
            </a:pPr>
            <a:r>
              <a:rPr b="1" lang="en" sz="2600" spc="-1" strike="noStrike">
                <a:solidFill>
                  <a:srgbClr val="1a1a1a"/>
                </a:solidFill>
                <a:latin typeface="Raleway"/>
                <a:ea typeface="Raleway"/>
              </a:rPr>
              <a:t>Est-ce qu’il y a profil type d’informaticien.ne ?</a:t>
            </a:r>
            <a:endParaRPr b="0" lang="fr-FR" sz="2600" spc="-1" strike="noStrike">
              <a:latin typeface="Arial"/>
            </a:endParaRPr>
          </a:p>
        </p:txBody>
      </p:sp>
      <p:pic>
        <p:nvPicPr>
          <p:cNvPr id="244" name="Google Shape;193;p22" descr=""/>
          <p:cNvPicPr/>
          <p:nvPr/>
        </p:nvPicPr>
        <p:blipFill>
          <a:blip r:embed="rId1"/>
          <a:stretch/>
        </p:blipFill>
        <p:spPr>
          <a:xfrm>
            <a:off x="140760" y="997200"/>
            <a:ext cx="3688200" cy="3686040"/>
          </a:xfrm>
          <a:prstGeom prst="rect">
            <a:avLst/>
          </a:prstGeom>
          <a:ln w="0">
            <a:noFill/>
          </a:ln>
        </p:spPr>
      </p:pic>
      <p:pic>
        <p:nvPicPr>
          <p:cNvPr id="245" name="Google Shape;194;p22" descr=""/>
          <p:cNvPicPr/>
          <p:nvPr/>
        </p:nvPicPr>
        <p:blipFill>
          <a:blip r:embed="rId2"/>
          <a:stretch/>
        </p:blipFill>
        <p:spPr>
          <a:xfrm>
            <a:off x="6556320" y="700920"/>
            <a:ext cx="677880" cy="927720"/>
          </a:xfrm>
          <a:prstGeom prst="rect">
            <a:avLst/>
          </a:prstGeom>
          <a:ln w="0">
            <a:noFill/>
          </a:ln>
        </p:spPr>
      </p:pic>
      <p:pic>
        <p:nvPicPr>
          <p:cNvPr id="246" name="Google Shape;195;p22" descr=""/>
          <p:cNvPicPr/>
          <p:nvPr/>
        </p:nvPicPr>
        <p:blipFill>
          <a:blip r:embed="rId3"/>
          <a:stretch/>
        </p:blipFill>
        <p:spPr>
          <a:xfrm>
            <a:off x="7223400" y="4037400"/>
            <a:ext cx="890640" cy="891000"/>
          </a:xfrm>
          <a:prstGeom prst="rect">
            <a:avLst/>
          </a:prstGeom>
          <a:ln w="0">
            <a:noFill/>
          </a:ln>
        </p:spPr>
      </p:pic>
      <p:pic>
        <p:nvPicPr>
          <p:cNvPr id="247" name="Google Shape;196;p22" descr=""/>
          <p:cNvPicPr/>
          <p:nvPr/>
        </p:nvPicPr>
        <p:blipFill>
          <a:blip r:embed="rId4"/>
          <a:srcRect l="0" t="2327" r="0" b="2347"/>
          <a:stretch/>
        </p:blipFill>
        <p:spPr>
          <a:xfrm>
            <a:off x="4157640" y="748440"/>
            <a:ext cx="850320" cy="880200"/>
          </a:xfrm>
          <a:prstGeom prst="rect">
            <a:avLst/>
          </a:prstGeom>
          <a:ln w="0">
            <a:noFill/>
          </a:ln>
        </p:spPr>
      </p:pic>
      <p:pic>
        <p:nvPicPr>
          <p:cNvPr id="248" name="Google Shape;197;p22" descr=""/>
          <p:cNvPicPr/>
          <p:nvPr/>
        </p:nvPicPr>
        <p:blipFill>
          <a:blip r:embed="rId5"/>
          <a:stretch/>
        </p:blipFill>
        <p:spPr>
          <a:xfrm>
            <a:off x="8155080" y="707040"/>
            <a:ext cx="774000" cy="921600"/>
          </a:xfrm>
          <a:prstGeom prst="rect">
            <a:avLst/>
          </a:prstGeom>
          <a:ln w="0">
            <a:noFill/>
          </a:ln>
        </p:spPr>
      </p:pic>
      <p:pic>
        <p:nvPicPr>
          <p:cNvPr id="249" name="Google Shape;198;p22" descr=""/>
          <p:cNvPicPr/>
          <p:nvPr/>
        </p:nvPicPr>
        <p:blipFill>
          <a:blip r:embed="rId6"/>
          <a:stretch/>
        </p:blipFill>
        <p:spPr>
          <a:xfrm>
            <a:off x="5707800" y="700920"/>
            <a:ext cx="816840" cy="927720"/>
          </a:xfrm>
          <a:prstGeom prst="rect">
            <a:avLst/>
          </a:prstGeom>
          <a:ln w="0">
            <a:noFill/>
          </a:ln>
        </p:spPr>
      </p:pic>
      <p:pic>
        <p:nvPicPr>
          <p:cNvPr id="250" name="Google Shape;199;p22" descr=""/>
          <p:cNvPicPr/>
          <p:nvPr/>
        </p:nvPicPr>
        <p:blipFill>
          <a:blip r:embed="rId7"/>
          <a:stretch/>
        </p:blipFill>
        <p:spPr>
          <a:xfrm>
            <a:off x="7296480" y="707040"/>
            <a:ext cx="744120" cy="921600"/>
          </a:xfrm>
          <a:prstGeom prst="rect">
            <a:avLst/>
          </a:prstGeom>
          <a:ln w="0">
            <a:noFill/>
          </a:ln>
        </p:spPr>
      </p:pic>
      <p:pic>
        <p:nvPicPr>
          <p:cNvPr id="251" name="Google Shape;200;p22" descr=""/>
          <p:cNvPicPr/>
          <p:nvPr/>
        </p:nvPicPr>
        <p:blipFill>
          <a:blip r:embed="rId8"/>
          <a:stretch/>
        </p:blipFill>
        <p:spPr>
          <a:xfrm>
            <a:off x="8305920" y="4094280"/>
            <a:ext cx="710640" cy="880200"/>
          </a:xfrm>
          <a:prstGeom prst="rect">
            <a:avLst/>
          </a:prstGeom>
          <a:ln w="0">
            <a:noFill/>
          </a:ln>
        </p:spPr>
      </p:pic>
      <p:pic>
        <p:nvPicPr>
          <p:cNvPr id="252" name="Google Shape;201;p22" descr=""/>
          <p:cNvPicPr/>
          <p:nvPr/>
        </p:nvPicPr>
        <p:blipFill>
          <a:blip r:embed="rId9"/>
          <a:srcRect l="33154" t="0" r="18435" b="0"/>
          <a:stretch/>
        </p:blipFill>
        <p:spPr>
          <a:xfrm>
            <a:off x="5046120" y="737640"/>
            <a:ext cx="623520" cy="891000"/>
          </a:xfrm>
          <a:prstGeom prst="rect">
            <a:avLst/>
          </a:prstGeom>
          <a:ln w="0">
            <a:noFill/>
          </a:ln>
        </p:spPr>
      </p:pic>
      <p:pic>
        <p:nvPicPr>
          <p:cNvPr id="253" name="Google Shape;202;p22" descr=""/>
          <p:cNvPicPr/>
          <p:nvPr/>
        </p:nvPicPr>
        <p:blipFill>
          <a:blip r:embed="rId10"/>
          <a:stretch/>
        </p:blipFill>
        <p:spPr>
          <a:xfrm>
            <a:off x="6310800" y="4037400"/>
            <a:ext cx="720720" cy="966240"/>
          </a:xfrm>
          <a:prstGeom prst="rect">
            <a:avLst/>
          </a:prstGeom>
          <a:ln w="0">
            <a:noFill/>
          </a:ln>
        </p:spPr>
      </p:pic>
      <p:pic>
        <p:nvPicPr>
          <p:cNvPr id="254" name="Google Shape;203;p22" descr=""/>
          <p:cNvPicPr/>
          <p:nvPr/>
        </p:nvPicPr>
        <p:blipFill>
          <a:blip r:embed="rId11"/>
          <a:srcRect l="0" t="0" r="11241" b="0"/>
          <a:stretch/>
        </p:blipFill>
        <p:spPr>
          <a:xfrm>
            <a:off x="5491440" y="4021560"/>
            <a:ext cx="789840" cy="1020240"/>
          </a:xfrm>
          <a:prstGeom prst="rect">
            <a:avLst/>
          </a:prstGeom>
          <a:ln w="0">
            <a:noFill/>
          </a:ln>
        </p:spPr>
      </p:pic>
      <p:pic>
        <p:nvPicPr>
          <p:cNvPr id="255" name="Google Shape;204;p22" descr=""/>
          <p:cNvPicPr/>
          <p:nvPr/>
        </p:nvPicPr>
        <p:blipFill>
          <a:blip r:embed="rId12"/>
          <a:stretch/>
        </p:blipFill>
        <p:spPr>
          <a:xfrm>
            <a:off x="3992040" y="1813680"/>
            <a:ext cx="764280" cy="974160"/>
          </a:xfrm>
          <a:prstGeom prst="rect">
            <a:avLst/>
          </a:prstGeom>
          <a:ln w="0">
            <a:noFill/>
          </a:ln>
        </p:spPr>
      </p:pic>
      <p:pic>
        <p:nvPicPr>
          <p:cNvPr id="256" name="Google Shape;205;p22" descr=""/>
          <p:cNvPicPr/>
          <p:nvPr/>
        </p:nvPicPr>
        <p:blipFill>
          <a:blip r:embed="rId13"/>
          <a:srcRect l="19842" t="0" r="24361" b="0"/>
          <a:stretch/>
        </p:blipFill>
        <p:spPr>
          <a:xfrm>
            <a:off x="4843440" y="1805760"/>
            <a:ext cx="764280" cy="982080"/>
          </a:xfrm>
          <a:prstGeom prst="rect">
            <a:avLst/>
          </a:prstGeom>
          <a:ln w="0">
            <a:noFill/>
          </a:ln>
        </p:spPr>
      </p:pic>
      <p:pic>
        <p:nvPicPr>
          <p:cNvPr id="257" name="Google Shape;206;p22" descr=""/>
          <p:cNvPicPr/>
          <p:nvPr/>
        </p:nvPicPr>
        <p:blipFill>
          <a:blip r:embed="rId14"/>
          <a:stretch/>
        </p:blipFill>
        <p:spPr>
          <a:xfrm>
            <a:off x="6388920" y="1821600"/>
            <a:ext cx="896760" cy="966240"/>
          </a:xfrm>
          <a:prstGeom prst="rect">
            <a:avLst/>
          </a:prstGeom>
          <a:ln w="0">
            <a:noFill/>
          </a:ln>
        </p:spPr>
      </p:pic>
      <p:pic>
        <p:nvPicPr>
          <p:cNvPr id="258" name="Google Shape;207;p22" descr=""/>
          <p:cNvPicPr/>
          <p:nvPr/>
        </p:nvPicPr>
        <p:blipFill>
          <a:blip r:embed="rId15"/>
          <a:srcRect l="16717" t="0" r="15281" b="0"/>
          <a:stretch/>
        </p:blipFill>
        <p:spPr>
          <a:xfrm>
            <a:off x="8305920" y="1799280"/>
            <a:ext cx="831600" cy="988560"/>
          </a:xfrm>
          <a:prstGeom prst="rect">
            <a:avLst/>
          </a:prstGeom>
          <a:ln w="0">
            <a:noFill/>
          </a:ln>
        </p:spPr>
      </p:pic>
      <p:pic>
        <p:nvPicPr>
          <p:cNvPr id="259" name="Google Shape;208;p22" descr=""/>
          <p:cNvPicPr/>
          <p:nvPr/>
        </p:nvPicPr>
        <p:blipFill>
          <a:blip r:embed="rId16"/>
          <a:stretch/>
        </p:blipFill>
        <p:spPr>
          <a:xfrm>
            <a:off x="5692680" y="1798200"/>
            <a:ext cx="611280" cy="989640"/>
          </a:xfrm>
          <a:prstGeom prst="rect">
            <a:avLst/>
          </a:prstGeom>
          <a:ln w="0">
            <a:noFill/>
          </a:ln>
        </p:spPr>
      </p:pic>
      <p:pic>
        <p:nvPicPr>
          <p:cNvPr id="260" name="Google Shape;209;p22" descr=""/>
          <p:cNvPicPr/>
          <p:nvPr/>
        </p:nvPicPr>
        <p:blipFill>
          <a:blip r:embed="rId17"/>
          <a:srcRect l="23380" t="2633" r="23380" b="9125"/>
          <a:stretch/>
        </p:blipFill>
        <p:spPr>
          <a:xfrm>
            <a:off x="7380000" y="1783080"/>
            <a:ext cx="831600" cy="989640"/>
          </a:xfrm>
          <a:prstGeom prst="rect">
            <a:avLst/>
          </a:prstGeom>
          <a:ln w="0">
            <a:noFill/>
          </a:ln>
        </p:spPr>
      </p:pic>
      <p:pic>
        <p:nvPicPr>
          <p:cNvPr id="261" name="Google Shape;210;p22" descr=""/>
          <p:cNvPicPr/>
          <p:nvPr/>
        </p:nvPicPr>
        <p:blipFill>
          <a:blip r:embed="rId18"/>
          <a:srcRect l="0" t="0" r="0" b="27237"/>
          <a:stretch/>
        </p:blipFill>
        <p:spPr>
          <a:xfrm>
            <a:off x="4078080" y="4078080"/>
            <a:ext cx="591480" cy="912600"/>
          </a:xfrm>
          <a:prstGeom prst="rect">
            <a:avLst/>
          </a:prstGeom>
          <a:ln w="0">
            <a:noFill/>
          </a:ln>
        </p:spPr>
      </p:pic>
      <p:pic>
        <p:nvPicPr>
          <p:cNvPr id="262" name="Google Shape;211;p22" descr=""/>
          <p:cNvPicPr/>
          <p:nvPr/>
        </p:nvPicPr>
        <p:blipFill>
          <a:blip r:embed="rId19"/>
          <a:stretch/>
        </p:blipFill>
        <p:spPr>
          <a:xfrm>
            <a:off x="4727160" y="4100040"/>
            <a:ext cx="651960" cy="799200"/>
          </a:xfrm>
          <a:prstGeom prst="rect">
            <a:avLst/>
          </a:prstGeom>
          <a:ln w="0">
            <a:noFill/>
          </a:ln>
        </p:spPr>
      </p:pic>
      <p:pic>
        <p:nvPicPr>
          <p:cNvPr id="263" name="Google Shape;212;p22" descr=""/>
          <p:cNvPicPr/>
          <p:nvPr/>
        </p:nvPicPr>
        <p:blipFill>
          <a:blip r:embed="rId20"/>
          <a:stretch/>
        </p:blipFill>
        <p:spPr>
          <a:xfrm>
            <a:off x="6162480" y="2993400"/>
            <a:ext cx="726480" cy="933480"/>
          </a:xfrm>
          <a:prstGeom prst="rect">
            <a:avLst/>
          </a:prstGeom>
          <a:ln w="0">
            <a:noFill/>
          </a:ln>
        </p:spPr>
      </p:pic>
      <p:pic>
        <p:nvPicPr>
          <p:cNvPr id="264" name="Google Shape;213;p22" descr=""/>
          <p:cNvPicPr/>
          <p:nvPr/>
        </p:nvPicPr>
        <p:blipFill>
          <a:blip r:embed="rId21"/>
          <a:srcRect l="63521" t="0" r="0" b="0"/>
          <a:stretch/>
        </p:blipFill>
        <p:spPr>
          <a:xfrm>
            <a:off x="4841280" y="2961000"/>
            <a:ext cx="570960" cy="966240"/>
          </a:xfrm>
          <a:prstGeom prst="rect">
            <a:avLst/>
          </a:prstGeom>
          <a:ln w="0">
            <a:noFill/>
          </a:ln>
        </p:spPr>
      </p:pic>
      <p:pic>
        <p:nvPicPr>
          <p:cNvPr id="265" name="Google Shape;214;p22" descr=""/>
          <p:cNvPicPr/>
          <p:nvPr/>
        </p:nvPicPr>
        <p:blipFill>
          <a:blip r:embed="rId22"/>
          <a:stretch/>
        </p:blipFill>
        <p:spPr>
          <a:xfrm>
            <a:off x="3943800" y="3122640"/>
            <a:ext cx="782640" cy="804600"/>
          </a:xfrm>
          <a:prstGeom prst="rect">
            <a:avLst/>
          </a:prstGeom>
          <a:ln w="0">
            <a:noFill/>
          </a:ln>
        </p:spPr>
      </p:pic>
      <p:pic>
        <p:nvPicPr>
          <p:cNvPr id="266" name="Google Shape;215;p22" descr=""/>
          <p:cNvPicPr/>
          <p:nvPr/>
        </p:nvPicPr>
        <p:blipFill>
          <a:blip r:embed="rId23"/>
          <a:stretch/>
        </p:blipFill>
        <p:spPr>
          <a:xfrm>
            <a:off x="5491440" y="3014280"/>
            <a:ext cx="591480" cy="912600"/>
          </a:xfrm>
          <a:prstGeom prst="rect">
            <a:avLst/>
          </a:prstGeom>
          <a:ln w="0">
            <a:noFill/>
          </a:ln>
        </p:spPr>
      </p:pic>
      <p:pic>
        <p:nvPicPr>
          <p:cNvPr id="267" name="Google Shape;216;p22" descr=""/>
          <p:cNvPicPr/>
          <p:nvPr/>
        </p:nvPicPr>
        <p:blipFill>
          <a:blip r:embed="rId24"/>
          <a:stretch/>
        </p:blipFill>
        <p:spPr>
          <a:xfrm>
            <a:off x="6966720" y="3014280"/>
            <a:ext cx="847080" cy="912600"/>
          </a:xfrm>
          <a:prstGeom prst="rect">
            <a:avLst/>
          </a:prstGeom>
          <a:ln w="0">
            <a:noFill/>
          </a:ln>
        </p:spPr>
      </p:pic>
      <p:pic>
        <p:nvPicPr>
          <p:cNvPr id="268" name="Google Shape;217;p22" descr=""/>
          <p:cNvPicPr/>
          <p:nvPr/>
        </p:nvPicPr>
        <p:blipFill>
          <a:blip r:embed="rId25"/>
          <a:srcRect l="19828" t="0" r="23365" b="0"/>
          <a:stretch/>
        </p:blipFill>
        <p:spPr>
          <a:xfrm>
            <a:off x="7838640" y="3033360"/>
            <a:ext cx="949680" cy="893880"/>
          </a:xfrm>
          <a:prstGeom prst="rect">
            <a:avLst/>
          </a:prstGeom>
          <a:ln w="0">
            <a:noFill/>
          </a:ln>
        </p:spPr>
      </p:pic>
      <p:sp>
        <p:nvSpPr>
          <p:cNvPr id="269" name="Google Shape;218;p22"/>
          <p:cNvSpPr/>
          <p:nvPr/>
        </p:nvSpPr>
        <p:spPr>
          <a:xfrm>
            <a:off x="209880" y="702000"/>
            <a:ext cx="8723160" cy="4276440"/>
          </a:xfrm>
          <a:prstGeom prst="rect">
            <a:avLst/>
          </a:prstGeom>
          <a:noFill/>
          <a:ln w="0">
            <a:noFill/>
          </a:ln>
        </p:spPr>
        <p:style>
          <a:lnRef idx="0"/>
          <a:fillRef idx="0"/>
          <a:effectRef idx="0"/>
          <a:fontRef idx="minor"/>
        </p:style>
        <p:txBody>
          <a:bodyPr lIns="90000" rIns="90000" tIns="91440" bIns="91440">
            <a:noAutofit/>
          </a:bodyPr>
          <a:p>
            <a:pPr algn="ctr">
              <a:lnSpc>
                <a:spcPct val="115000"/>
              </a:lnSpc>
              <a:tabLst>
                <a:tab algn="l" pos="0"/>
              </a:tabLst>
            </a:pPr>
            <a:r>
              <a:rPr b="1" lang="en" sz="1100" spc="-1" strike="noStrike">
                <a:solidFill>
                  <a:srgbClr val="ff0000"/>
                </a:solidFill>
                <a:latin typeface="Arial"/>
                <a:ea typeface="Arial"/>
              </a:rPr>
              <a:t>Accessible  Accueillant (e)  Adroit(e)  Agréable  Aidant(e)  Aimable  Altruiste  Ambitieux (euse)  Amusant(e)  Apaisant(e)  Résilient(e)  Appliqué(e)  Assertif(ive)  Astucieux(euse)  Attachant  Attentif(ive)  Attentionné(e)  Audacieux(euse)  Autonome  Avenant(e)  Aventureux(euse)  Beau(belle!)  Bienveillant(e)  Brillant(e)  Calme  Captivant(e)  Chaleureux  Charismatique  Charmant(e)  Combatif(ive)  Communicatif(ive)  Compréhensif(ive)  Concentré (capacité à être)  Conciliant(e)  Confiant(e)  Conformiste  Consciencieux  Convaincant(e)  Coopératif(ive)  Courageux(euse)  Courtois(e)  Créatif(ive)  Cultivé(e)  Curieux(euse)  Débrouillard(e)  Décidé(e)  Délicat(e)  Déterminé(e)  Dévoué(e)  Digne de confiance  Discipliné  Diplomate  Direct(e)  Discipliné(e)  Discret(e)  Disert(e)  Disponible  Doux(ouce)  Droit(e)  Drôle  Dynamique  Ecoute (à l’)  Efficace  Eloquent(e)  Empathique  Encourageant(e)  Endurant(e)  Energique  Engagé  Enthousiaste  Entreprenant  Epanoui(e)  Equitable  Esprit d’équipe  Exemplaire  Extraverti(e)  Ferme  Fidèle  Fin(e)  Flexible  Fort(e)  Franc(he)  Gai(e)  Généreux(euse)  Gentil(le)  Habile  Hardi(e)  Honnête  Humain(e)  Humble  Imaginatif(ive)  Impliqué(e)  Impulsif(ive)  Indépendant(e)  Indulgent(e)  Infatigable  Influent(e)  Ingénieux(euse)  Innovateur(trice)  Inspiré(e)  Intelligent(e)  Intègre  Intuitif(ive)  Inventif(ive)  Joueur(euse)  Jovial(e)  Juste  Leader  Logique  Loyal(e)  Lucide  Maître de soi  Malin(igne)  Marrant(e)  Méthodique  Mignon(ne)  Minutieux(euse)  Modeste  Motivé(e)  Naturel(le)  Novateur(trice)  Nuancé(e)  Objectif(ive)  Observateur(trice)  Obstiné(e)  Opiniâtre  Optimiste  Ordonné(e)  Organisateur(trice)  Organisé(e)  Original(e)  Ouvert(e) d’esprit  Pacificateur(trice)  Paisible  Passionnant(e)  Patient(e)  Persévérant(e)  Persuasif(ive)  Pétillante(e)  Philosophe  Planificateur(trice)  Poli(e)  Polyvalent(e)  Ponctuel(le)  Pondéré(e)  Posé(e)  Positif(ive)  Pragmatique  Pratique  Précis(e)  Prévenant(e)  Prévoyant(e)  Productif(ive)  Protecteur(trice)  Prudent(e)  Pugnace  Quièt(e)  Raisonnable  Rassurant(e)  Rationnel(le)  Réaliste  Réconfortant(e)  Réfléchi(e)  Réservé(e)  Résistant(e)  Résolu(e)  Respectueux(euse)  Responsable  Rigolo(te)  Rigoureux(euse)  Rusé(e)  Sage  Séduisant(e)  Sensible  Serein(e)  Sérieux(euse)  Serviable  Sincère  Sociable  Social(e)  Soigneux(euse)  Solide  Souple  Souriant(e)  Spontané(e)  Sportif(ive)  Stable  Stratège  Studieux(euse)  Sûr(e)desoi  Sympa(thique!)  Talentueux(euse)  Tempéré(e)  Tenace  Tendre  Tolérant(e)  Timide  Tranquille  Travailleur(euse)  Vaillant(e)  Valeureux(euse)  Vif(ive)  Vigilant(e)  Volontaire  Vrai(e)  Zen</a:t>
            </a:r>
            <a:endParaRPr b="0" lang="fr-FR" sz="1100" spc="-1" strike="noStrike">
              <a:latin typeface="Arial"/>
            </a:endParaRPr>
          </a:p>
        </p:txBody>
      </p:sp>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70" name="Google Shape;223;p23"/>
          <p:cNvSpPr/>
          <p:nvPr/>
        </p:nvSpPr>
        <p:spPr>
          <a:xfrm>
            <a:off x="237600" y="0"/>
            <a:ext cx="7688160" cy="500760"/>
          </a:xfrm>
          <a:prstGeom prst="rect">
            <a:avLst/>
          </a:prstGeom>
          <a:noFill/>
          <a:ln w="0">
            <a:noFill/>
          </a:ln>
        </p:spPr>
        <p:style>
          <a:lnRef idx="0"/>
          <a:fillRef idx="0"/>
          <a:effectRef idx="0"/>
          <a:fontRef idx="minor"/>
        </p:style>
        <p:txBody>
          <a:bodyPr lIns="90000" rIns="90000" tIns="91440" bIns="91440">
            <a:noAutofit/>
          </a:bodyPr>
          <a:p>
            <a:pPr>
              <a:lnSpc>
                <a:spcPct val="100000"/>
              </a:lnSpc>
              <a:tabLst>
                <a:tab algn="l" pos="0"/>
              </a:tabLst>
            </a:pPr>
            <a:r>
              <a:rPr b="1" lang="en" sz="2600" spc="-1" strike="noStrike">
                <a:solidFill>
                  <a:srgbClr val="1a1a1a"/>
                </a:solidFill>
                <a:latin typeface="Raleway"/>
                <a:ea typeface="Raleway"/>
              </a:rPr>
              <a:t>Quizz: informaticien·ne ou pas ?</a:t>
            </a:r>
            <a:endParaRPr b="0" lang="fr-FR" sz="2600" spc="-1" strike="noStrike">
              <a:latin typeface="Arial"/>
            </a:endParaRPr>
          </a:p>
        </p:txBody>
      </p:sp>
      <p:pic>
        <p:nvPicPr>
          <p:cNvPr id="271" name="Google Shape;224;p23" descr=""/>
          <p:cNvPicPr/>
          <p:nvPr/>
        </p:nvPicPr>
        <p:blipFill>
          <a:blip r:embed="rId1"/>
          <a:stretch/>
        </p:blipFill>
        <p:spPr>
          <a:xfrm>
            <a:off x="1209600" y="1464840"/>
            <a:ext cx="973800" cy="1370880"/>
          </a:xfrm>
          <a:prstGeom prst="rect">
            <a:avLst/>
          </a:prstGeom>
          <a:ln w="0">
            <a:noFill/>
          </a:ln>
        </p:spPr>
      </p:pic>
      <p:pic>
        <p:nvPicPr>
          <p:cNvPr id="272" name="Google Shape;225;p23" descr=""/>
          <p:cNvPicPr/>
          <p:nvPr/>
        </p:nvPicPr>
        <p:blipFill>
          <a:blip r:embed="rId2"/>
          <a:stretch/>
        </p:blipFill>
        <p:spPr>
          <a:xfrm>
            <a:off x="2635920" y="1464840"/>
            <a:ext cx="973080" cy="1370880"/>
          </a:xfrm>
          <a:prstGeom prst="rect">
            <a:avLst/>
          </a:prstGeom>
          <a:ln w="0">
            <a:noFill/>
          </a:ln>
        </p:spPr>
      </p:pic>
      <p:pic>
        <p:nvPicPr>
          <p:cNvPr id="273" name="Google Shape;226;p23" descr=""/>
          <p:cNvPicPr/>
          <p:nvPr/>
        </p:nvPicPr>
        <p:blipFill>
          <a:blip r:embed="rId3"/>
          <a:stretch/>
        </p:blipFill>
        <p:spPr>
          <a:xfrm>
            <a:off x="4061520" y="1464840"/>
            <a:ext cx="973080" cy="1370880"/>
          </a:xfrm>
          <a:prstGeom prst="rect">
            <a:avLst/>
          </a:prstGeom>
          <a:ln w="0">
            <a:noFill/>
          </a:ln>
        </p:spPr>
      </p:pic>
      <p:pic>
        <p:nvPicPr>
          <p:cNvPr id="274" name="Google Shape;227;p23" descr=""/>
          <p:cNvPicPr/>
          <p:nvPr/>
        </p:nvPicPr>
        <p:blipFill>
          <a:blip r:embed="rId4"/>
          <a:stretch/>
        </p:blipFill>
        <p:spPr>
          <a:xfrm>
            <a:off x="5487120" y="1464840"/>
            <a:ext cx="973080" cy="1370880"/>
          </a:xfrm>
          <a:prstGeom prst="rect">
            <a:avLst/>
          </a:prstGeom>
          <a:ln w="0">
            <a:noFill/>
          </a:ln>
        </p:spPr>
      </p:pic>
      <p:pic>
        <p:nvPicPr>
          <p:cNvPr id="275" name="Google Shape;228;p23" descr=""/>
          <p:cNvPicPr/>
          <p:nvPr/>
        </p:nvPicPr>
        <p:blipFill>
          <a:blip r:embed="rId5"/>
          <a:stretch/>
        </p:blipFill>
        <p:spPr>
          <a:xfrm>
            <a:off x="6913080" y="1464840"/>
            <a:ext cx="973080" cy="1370880"/>
          </a:xfrm>
          <a:prstGeom prst="rect">
            <a:avLst/>
          </a:prstGeom>
          <a:ln w="0">
            <a:noFill/>
          </a:ln>
        </p:spPr>
      </p:pic>
      <p:pic>
        <p:nvPicPr>
          <p:cNvPr id="276" name="Google Shape;229;p23" descr=""/>
          <p:cNvPicPr/>
          <p:nvPr/>
        </p:nvPicPr>
        <p:blipFill>
          <a:blip r:embed="rId6"/>
          <a:stretch/>
        </p:blipFill>
        <p:spPr>
          <a:xfrm>
            <a:off x="1209960" y="3026880"/>
            <a:ext cx="973080" cy="1370880"/>
          </a:xfrm>
          <a:prstGeom prst="rect">
            <a:avLst/>
          </a:prstGeom>
          <a:ln w="0">
            <a:noFill/>
          </a:ln>
        </p:spPr>
      </p:pic>
      <p:pic>
        <p:nvPicPr>
          <p:cNvPr id="277" name="Google Shape;230;p23" descr=""/>
          <p:cNvPicPr/>
          <p:nvPr/>
        </p:nvPicPr>
        <p:blipFill>
          <a:blip r:embed="rId7"/>
          <a:stretch/>
        </p:blipFill>
        <p:spPr>
          <a:xfrm>
            <a:off x="2635920" y="3026880"/>
            <a:ext cx="973080" cy="1370880"/>
          </a:xfrm>
          <a:prstGeom prst="rect">
            <a:avLst/>
          </a:prstGeom>
          <a:ln w="0">
            <a:noFill/>
          </a:ln>
        </p:spPr>
      </p:pic>
      <p:pic>
        <p:nvPicPr>
          <p:cNvPr id="278" name="Google Shape;231;p23" descr=""/>
          <p:cNvPicPr/>
          <p:nvPr/>
        </p:nvPicPr>
        <p:blipFill>
          <a:blip r:embed="rId8"/>
          <a:stretch/>
        </p:blipFill>
        <p:spPr>
          <a:xfrm>
            <a:off x="4092840" y="3026880"/>
            <a:ext cx="973080" cy="1370880"/>
          </a:xfrm>
          <a:prstGeom prst="rect">
            <a:avLst/>
          </a:prstGeom>
          <a:ln w="0">
            <a:noFill/>
          </a:ln>
        </p:spPr>
      </p:pic>
      <p:pic>
        <p:nvPicPr>
          <p:cNvPr id="279" name="Google Shape;232;p23" descr=""/>
          <p:cNvPicPr/>
          <p:nvPr/>
        </p:nvPicPr>
        <p:blipFill>
          <a:blip r:embed="rId9"/>
          <a:stretch/>
        </p:blipFill>
        <p:spPr>
          <a:xfrm>
            <a:off x="5487120" y="3026880"/>
            <a:ext cx="973080" cy="1370880"/>
          </a:xfrm>
          <a:prstGeom prst="rect">
            <a:avLst/>
          </a:prstGeom>
          <a:ln w="0">
            <a:noFill/>
          </a:ln>
        </p:spPr>
      </p:pic>
      <p:pic>
        <p:nvPicPr>
          <p:cNvPr id="280" name="Google Shape;233;p23" descr=""/>
          <p:cNvPicPr/>
          <p:nvPr/>
        </p:nvPicPr>
        <p:blipFill>
          <a:blip r:embed="rId10"/>
          <a:stretch/>
        </p:blipFill>
        <p:spPr>
          <a:xfrm>
            <a:off x="6913080" y="3026880"/>
            <a:ext cx="973080" cy="1370880"/>
          </a:xfrm>
          <a:prstGeom prst="rect">
            <a:avLst/>
          </a:prstGeom>
          <a:ln w="0">
            <a:noFill/>
          </a:ln>
        </p:spPr>
      </p:pic>
      <p:sp>
        <p:nvSpPr>
          <p:cNvPr id="281" name="Google Shape;234;p23"/>
          <p:cNvSpPr/>
          <p:nvPr/>
        </p:nvSpPr>
        <p:spPr>
          <a:xfrm>
            <a:off x="726120" y="749880"/>
            <a:ext cx="1100160" cy="102600"/>
          </a:xfrm>
          <a:prstGeom prst="rect">
            <a:avLst/>
          </a:prstGeom>
          <a:solidFill>
            <a:schemeClr val="lt1"/>
          </a:solidFill>
          <a:ln w="9525">
            <a:solidFill>
              <a:srgbClr val="ffffff"/>
            </a:solidFill>
            <a:round/>
          </a:ln>
        </p:spPr>
        <p:style>
          <a:lnRef idx="0"/>
          <a:fillRef idx="0"/>
          <a:effectRef idx="0"/>
          <a:fontRef idx="minor"/>
        </p:style>
      </p:sp>
      <p:sp>
        <p:nvSpPr>
          <p:cNvPr id="282" name="Google Shape;235;p23"/>
          <p:cNvSpPr/>
          <p:nvPr/>
        </p:nvSpPr>
        <p:spPr>
          <a:xfrm>
            <a:off x="735480" y="1143000"/>
            <a:ext cx="945360" cy="102600"/>
          </a:xfrm>
          <a:prstGeom prst="rect">
            <a:avLst/>
          </a:prstGeom>
          <a:solidFill>
            <a:schemeClr val="lt1"/>
          </a:solidFill>
          <a:ln w="9525">
            <a:solidFill>
              <a:srgbClr val="ffffff"/>
            </a:solidFill>
            <a:round/>
          </a:ln>
        </p:spPr>
        <p:style>
          <a:lnRef idx="0"/>
          <a:fillRef idx="0"/>
          <a:effectRef idx="0"/>
          <a:fontRef idx="minor"/>
        </p:style>
      </p:sp>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83" name="Google Shape;240;p24"/>
          <p:cNvSpPr/>
          <p:nvPr/>
        </p:nvSpPr>
        <p:spPr>
          <a:xfrm>
            <a:off x="200520" y="-3600"/>
            <a:ext cx="8769600" cy="534600"/>
          </a:xfrm>
          <a:prstGeom prst="rect">
            <a:avLst/>
          </a:prstGeom>
          <a:noFill/>
          <a:ln w="0">
            <a:noFill/>
          </a:ln>
        </p:spPr>
        <p:style>
          <a:lnRef idx="0"/>
          <a:fillRef idx="0"/>
          <a:effectRef idx="0"/>
          <a:fontRef idx="minor"/>
        </p:style>
        <p:txBody>
          <a:bodyPr lIns="90000" rIns="90000" tIns="91440" bIns="91440">
            <a:noAutofit/>
          </a:bodyPr>
          <a:p>
            <a:pPr>
              <a:lnSpc>
                <a:spcPct val="100000"/>
              </a:lnSpc>
              <a:tabLst>
                <a:tab algn="l" pos="0"/>
              </a:tabLst>
            </a:pPr>
            <a:r>
              <a:rPr b="1" lang="en" sz="1800" spc="-1" strike="noStrike">
                <a:solidFill>
                  <a:srgbClr val="1a1a1a"/>
                </a:solidFill>
                <a:latin typeface="Raleway"/>
                <a:ea typeface="Raleway"/>
              </a:rPr>
              <a:t>Quels sont les trois principaux qualificatifs associés aux informaticien·ne·s ?</a:t>
            </a:r>
            <a:endParaRPr b="0" lang="fr-FR" sz="1800" spc="-1" strike="noStrike">
              <a:latin typeface="Arial"/>
            </a:endParaRPr>
          </a:p>
        </p:txBody>
      </p:sp>
      <p:sp>
        <p:nvSpPr>
          <p:cNvPr id="284" name="Google Shape;241;p24"/>
          <p:cNvSpPr/>
          <p:nvPr/>
        </p:nvSpPr>
        <p:spPr>
          <a:xfrm>
            <a:off x="769680" y="880920"/>
            <a:ext cx="887400" cy="79560"/>
          </a:xfrm>
          <a:prstGeom prst="rect">
            <a:avLst/>
          </a:prstGeom>
          <a:solidFill>
            <a:schemeClr val="lt1"/>
          </a:solidFill>
          <a:ln w="9525">
            <a:solidFill>
              <a:srgbClr val="ffffff"/>
            </a:solidFill>
            <a:round/>
          </a:ln>
        </p:spPr>
        <p:style>
          <a:lnRef idx="0"/>
          <a:fillRef idx="0"/>
          <a:effectRef idx="0"/>
          <a:fontRef idx="minor"/>
        </p:style>
      </p:sp>
      <p:sp>
        <p:nvSpPr>
          <p:cNvPr id="285" name="Google Shape;242;p24"/>
          <p:cNvSpPr/>
          <p:nvPr/>
        </p:nvSpPr>
        <p:spPr>
          <a:xfrm>
            <a:off x="3419640" y="3542040"/>
            <a:ext cx="1732680" cy="396000"/>
          </a:xfrm>
          <a:prstGeom prst="rect">
            <a:avLst/>
          </a:prstGeom>
          <a:noFill/>
          <a:ln w="0">
            <a:noFill/>
          </a:ln>
        </p:spPr>
        <p:style>
          <a:lnRef idx="0"/>
          <a:fillRef idx="0"/>
          <a:effectRef idx="0"/>
          <a:fontRef idx="minor"/>
        </p:style>
        <p:txBody>
          <a:bodyPr lIns="90000" rIns="90000" tIns="91440" bIns="91440">
            <a:spAutoFit/>
          </a:bodyPr>
          <a:p>
            <a:pPr>
              <a:lnSpc>
                <a:spcPct val="100000"/>
              </a:lnSpc>
              <a:tabLst>
                <a:tab algn="l" pos="0"/>
              </a:tabLst>
            </a:pPr>
            <a:r>
              <a:rPr b="0" lang="en" sz="1400" spc="-1" strike="noStrike">
                <a:solidFill>
                  <a:srgbClr val="595959"/>
                </a:solidFill>
                <a:latin typeface="Arial"/>
                <a:ea typeface="Arial"/>
              </a:rPr>
              <a:t>Sérieuse / sérieux</a:t>
            </a:r>
            <a:endParaRPr b="0" lang="fr-FR" sz="1400" spc="-1" strike="noStrike">
              <a:latin typeface="Arial"/>
            </a:endParaRPr>
          </a:p>
        </p:txBody>
      </p:sp>
      <p:sp>
        <p:nvSpPr>
          <p:cNvPr id="286" name="Google Shape;243;p24"/>
          <p:cNvSpPr/>
          <p:nvPr/>
        </p:nvSpPr>
        <p:spPr>
          <a:xfrm>
            <a:off x="6683040" y="2588400"/>
            <a:ext cx="1600560" cy="410040"/>
          </a:xfrm>
          <a:prstGeom prst="rect">
            <a:avLst/>
          </a:prstGeom>
          <a:noFill/>
          <a:ln w="0">
            <a:noFill/>
          </a:ln>
        </p:spPr>
        <p:style>
          <a:lnRef idx="0"/>
          <a:fillRef idx="0"/>
          <a:effectRef idx="0"/>
          <a:fontRef idx="minor"/>
        </p:style>
        <p:txBody>
          <a:bodyPr lIns="90000" rIns="90000" tIns="91440" bIns="91440">
            <a:spAutoFit/>
          </a:bodyPr>
          <a:p>
            <a:pPr>
              <a:lnSpc>
                <a:spcPct val="115000"/>
              </a:lnSpc>
              <a:spcAft>
                <a:spcPts val="1599"/>
              </a:spcAft>
              <a:tabLst>
                <a:tab algn="l" pos="0"/>
              </a:tabLst>
            </a:pPr>
            <a:r>
              <a:rPr b="0" lang="en" sz="1300" spc="-1" strike="noStrike">
                <a:solidFill>
                  <a:srgbClr val="595959"/>
                </a:solidFill>
                <a:latin typeface="Lato"/>
                <a:ea typeface="Lato"/>
              </a:rPr>
              <a:t>Curieux / curieuse</a:t>
            </a:r>
            <a:endParaRPr b="0" lang="fr-FR" sz="1300" spc="-1" strike="noStrike">
              <a:latin typeface="Arial"/>
            </a:endParaRPr>
          </a:p>
        </p:txBody>
      </p:sp>
      <p:sp>
        <p:nvSpPr>
          <p:cNvPr id="287" name="Google Shape;244;p24"/>
          <p:cNvSpPr/>
          <p:nvPr/>
        </p:nvSpPr>
        <p:spPr>
          <a:xfrm>
            <a:off x="6919200" y="3266280"/>
            <a:ext cx="1184760" cy="410040"/>
          </a:xfrm>
          <a:prstGeom prst="rect">
            <a:avLst/>
          </a:prstGeom>
          <a:noFill/>
          <a:ln w="0">
            <a:noFill/>
          </a:ln>
        </p:spPr>
        <p:style>
          <a:lnRef idx="0"/>
          <a:fillRef idx="0"/>
          <a:effectRef idx="0"/>
          <a:fontRef idx="minor"/>
        </p:style>
        <p:txBody>
          <a:bodyPr lIns="90000" rIns="90000" tIns="91440" bIns="91440">
            <a:spAutoFit/>
          </a:bodyPr>
          <a:p>
            <a:pPr>
              <a:lnSpc>
                <a:spcPct val="115000"/>
              </a:lnSpc>
              <a:spcAft>
                <a:spcPts val="1599"/>
              </a:spcAft>
              <a:tabLst>
                <a:tab algn="l" pos="0"/>
              </a:tabLst>
            </a:pPr>
            <a:r>
              <a:rPr b="0" lang="en" sz="1300" spc="-1" strike="noStrike">
                <a:solidFill>
                  <a:srgbClr val="595959"/>
                </a:solidFill>
                <a:latin typeface="Lato"/>
                <a:ea typeface="Lato"/>
              </a:rPr>
              <a:t>Autonome</a:t>
            </a:r>
            <a:endParaRPr b="0" lang="fr-FR" sz="1300" spc="-1" strike="noStrike">
              <a:latin typeface="Arial"/>
            </a:endParaRPr>
          </a:p>
        </p:txBody>
      </p:sp>
      <p:sp>
        <p:nvSpPr>
          <p:cNvPr id="288" name="Google Shape;245;p24"/>
          <p:cNvSpPr/>
          <p:nvPr/>
        </p:nvSpPr>
        <p:spPr>
          <a:xfrm>
            <a:off x="7122240" y="4071600"/>
            <a:ext cx="1482480" cy="410040"/>
          </a:xfrm>
          <a:prstGeom prst="rect">
            <a:avLst/>
          </a:prstGeom>
          <a:noFill/>
          <a:ln w="0">
            <a:noFill/>
          </a:ln>
        </p:spPr>
        <p:style>
          <a:lnRef idx="0"/>
          <a:fillRef idx="0"/>
          <a:effectRef idx="0"/>
          <a:fontRef idx="minor"/>
        </p:style>
        <p:txBody>
          <a:bodyPr lIns="90000" rIns="90000" tIns="91440" bIns="91440">
            <a:spAutoFit/>
          </a:bodyPr>
          <a:p>
            <a:pPr>
              <a:lnSpc>
                <a:spcPct val="115000"/>
              </a:lnSpc>
              <a:spcAft>
                <a:spcPts val="1599"/>
              </a:spcAft>
              <a:tabLst>
                <a:tab algn="l" pos="0"/>
              </a:tabLst>
            </a:pPr>
            <a:r>
              <a:rPr b="0" lang="en" sz="1300" spc="-1" strike="noStrike">
                <a:solidFill>
                  <a:srgbClr val="595959"/>
                </a:solidFill>
                <a:latin typeface="Lato"/>
                <a:ea typeface="Lato"/>
              </a:rPr>
              <a:t>Bavarde/ bavard</a:t>
            </a:r>
            <a:endParaRPr b="0" lang="fr-FR" sz="1300" spc="-1" strike="noStrike">
              <a:latin typeface="Arial"/>
            </a:endParaRPr>
          </a:p>
        </p:txBody>
      </p:sp>
      <p:sp>
        <p:nvSpPr>
          <p:cNvPr id="289" name="Google Shape;246;p24"/>
          <p:cNvSpPr/>
          <p:nvPr/>
        </p:nvSpPr>
        <p:spPr>
          <a:xfrm>
            <a:off x="524160" y="1610640"/>
            <a:ext cx="1458720" cy="410040"/>
          </a:xfrm>
          <a:prstGeom prst="rect">
            <a:avLst/>
          </a:prstGeom>
          <a:noFill/>
          <a:ln w="0">
            <a:noFill/>
          </a:ln>
        </p:spPr>
        <p:style>
          <a:lnRef idx="0"/>
          <a:fillRef idx="0"/>
          <a:effectRef idx="0"/>
          <a:fontRef idx="minor"/>
        </p:style>
        <p:txBody>
          <a:bodyPr lIns="90000" rIns="90000" tIns="91440" bIns="91440">
            <a:spAutoFit/>
          </a:bodyPr>
          <a:p>
            <a:pPr>
              <a:lnSpc>
                <a:spcPct val="115000"/>
              </a:lnSpc>
              <a:spcAft>
                <a:spcPts val="1599"/>
              </a:spcAft>
              <a:tabLst>
                <a:tab algn="l" pos="0"/>
              </a:tabLst>
            </a:pPr>
            <a:r>
              <a:rPr b="0" lang="en" sz="1300" spc="-1" strike="noStrike">
                <a:solidFill>
                  <a:srgbClr val="595959"/>
                </a:solidFill>
                <a:latin typeface="Lato"/>
                <a:ea typeface="Lato"/>
              </a:rPr>
              <a:t>Créative / créatif</a:t>
            </a:r>
            <a:endParaRPr b="0" lang="fr-FR" sz="1300" spc="-1" strike="noStrike">
              <a:latin typeface="Arial"/>
            </a:endParaRPr>
          </a:p>
        </p:txBody>
      </p:sp>
      <p:sp>
        <p:nvSpPr>
          <p:cNvPr id="290" name="Google Shape;247;p24"/>
          <p:cNvSpPr/>
          <p:nvPr/>
        </p:nvSpPr>
        <p:spPr>
          <a:xfrm>
            <a:off x="7207560" y="852480"/>
            <a:ext cx="1397160" cy="410040"/>
          </a:xfrm>
          <a:prstGeom prst="rect">
            <a:avLst/>
          </a:prstGeom>
          <a:noFill/>
          <a:ln w="0">
            <a:noFill/>
          </a:ln>
        </p:spPr>
        <p:style>
          <a:lnRef idx="0"/>
          <a:fillRef idx="0"/>
          <a:effectRef idx="0"/>
          <a:fontRef idx="minor"/>
        </p:style>
        <p:txBody>
          <a:bodyPr lIns="90000" rIns="90000" tIns="91440" bIns="91440">
            <a:spAutoFit/>
          </a:bodyPr>
          <a:p>
            <a:pPr>
              <a:lnSpc>
                <a:spcPct val="115000"/>
              </a:lnSpc>
              <a:spcAft>
                <a:spcPts val="1599"/>
              </a:spcAft>
              <a:tabLst>
                <a:tab algn="l" pos="0"/>
              </a:tabLst>
            </a:pPr>
            <a:r>
              <a:rPr b="0" lang="en" sz="1300" spc="-1" strike="noStrike">
                <a:solidFill>
                  <a:srgbClr val="595959"/>
                </a:solidFill>
                <a:latin typeface="Lato"/>
                <a:ea typeface="Lato"/>
              </a:rPr>
              <a:t>Sûre / sûr de soi</a:t>
            </a:r>
            <a:endParaRPr b="0" lang="fr-FR" sz="1300" spc="-1" strike="noStrike">
              <a:latin typeface="Arial"/>
            </a:endParaRPr>
          </a:p>
        </p:txBody>
      </p:sp>
      <p:sp>
        <p:nvSpPr>
          <p:cNvPr id="291" name="Google Shape;248;p24"/>
          <p:cNvSpPr/>
          <p:nvPr/>
        </p:nvSpPr>
        <p:spPr>
          <a:xfrm>
            <a:off x="602280" y="2368800"/>
            <a:ext cx="1222560" cy="410040"/>
          </a:xfrm>
          <a:prstGeom prst="rect">
            <a:avLst/>
          </a:prstGeom>
          <a:noFill/>
          <a:ln w="0">
            <a:noFill/>
          </a:ln>
        </p:spPr>
        <p:style>
          <a:lnRef idx="0"/>
          <a:fillRef idx="0"/>
          <a:effectRef idx="0"/>
          <a:fontRef idx="minor"/>
        </p:style>
        <p:txBody>
          <a:bodyPr lIns="90000" rIns="90000" tIns="91440" bIns="91440">
            <a:spAutoFit/>
          </a:bodyPr>
          <a:p>
            <a:pPr>
              <a:lnSpc>
                <a:spcPct val="115000"/>
              </a:lnSpc>
              <a:spcAft>
                <a:spcPts val="1599"/>
              </a:spcAft>
              <a:tabLst>
                <a:tab algn="l" pos="0"/>
              </a:tabLst>
            </a:pPr>
            <a:r>
              <a:rPr b="0" lang="en" sz="1300" spc="-1" strike="noStrike">
                <a:solidFill>
                  <a:srgbClr val="595959"/>
                </a:solidFill>
                <a:latin typeface="Lato"/>
                <a:ea typeface="Lato"/>
              </a:rPr>
              <a:t>Enthousiaste</a:t>
            </a:r>
            <a:endParaRPr b="0" lang="fr-FR" sz="1300" spc="-1" strike="noStrike">
              <a:latin typeface="Arial"/>
            </a:endParaRPr>
          </a:p>
        </p:txBody>
      </p:sp>
      <p:sp>
        <p:nvSpPr>
          <p:cNvPr id="292" name="Google Shape;249;p24"/>
          <p:cNvSpPr/>
          <p:nvPr/>
        </p:nvSpPr>
        <p:spPr>
          <a:xfrm>
            <a:off x="5677200" y="3596760"/>
            <a:ext cx="957960" cy="410040"/>
          </a:xfrm>
          <a:prstGeom prst="rect">
            <a:avLst/>
          </a:prstGeom>
          <a:noFill/>
          <a:ln w="0">
            <a:noFill/>
          </a:ln>
        </p:spPr>
        <p:style>
          <a:lnRef idx="0"/>
          <a:fillRef idx="0"/>
          <a:effectRef idx="0"/>
          <a:fontRef idx="minor"/>
        </p:style>
        <p:txBody>
          <a:bodyPr lIns="90000" rIns="90000" tIns="91440" bIns="91440">
            <a:spAutoFit/>
          </a:bodyPr>
          <a:p>
            <a:pPr>
              <a:lnSpc>
                <a:spcPct val="115000"/>
              </a:lnSpc>
              <a:spcAft>
                <a:spcPts val="1599"/>
              </a:spcAft>
              <a:tabLst>
                <a:tab algn="l" pos="0"/>
              </a:tabLst>
            </a:pPr>
            <a:r>
              <a:rPr b="0" lang="en" sz="1300" spc="-1" strike="noStrike">
                <a:solidFill>
                  <a:srgbClr val="595959"/>
                </a:solidFill>
                <a:latin typeface="Lato"/>
                <a:ea typeface="Lato"/>
              </a:rPr>
              <a:t>Sociable</a:t>
            </a:r>
            <a:endParaRPr b="0" lang="fr-FR" sz="1300" spc="-1" strike="noStrike">
              <a:latin typeface="Arial"/>
            </a:endParaRPr>
          </a:p>
        </p:txBody>
      </p:sp>
      <p:sp>
        <p:nvSpPr>
          <p:cNvPr id="293" name="Google Shape;250;p24"/>
          <p:cNvSpPr/>
          <p:nvPr/>
        </p:nvSpPr>
        <p:spPr>
          <a:xfrm>
            <a:off x="7165080" y="1720440"/>
            <a:ext cx="939240" cy="410040"/>
          </a:xfrm>
          <a:prstGeom prst="rect">
            <a:avLst/>
          </a:prstGeom>
          <a:noFill/>
          <a:ln w="0">
            <a:noFill/>
          </a:ln>
        </p:spPr>
        <p:style>
          <a:lnRef idx="0"/>
          <a:fillRef idx="0"/>
          <a:effectRef idx="0"/>
          <a:fontRef idx="minor"/>
        </p:style>
        <p:txBody>
          <a:bodyPr lIns="90000" rIns="90000" tIns="91440" bIns="91440">
            <a:spAutoFit/>
          </a:bodyPr>
          <a:p>
            <a:pPr>
              <a:lnSpc>
                <a:spcPct val="115000"/>
              </a:lnSpc>
              <a:spcAft>
                <a:spcPts val="1599"/>
              </a:spcAft>
              <a:tabLst>
                <a:tab algn="l" pos="0"/>
              </a:tabLst>
            </a:pPr>
            <a:r>
              <a:rPr b="0" lang="en" sz="1300" spc="-1" strike="noStrike">
                <a:solidFill>
                  <a:srgbClr val="595959"/>
                </a:solidFill>
                <a:latin typeface="Lato"/>
                <a:ea typeface="Lato"/>
              </a:rPr>
              <a:t>Efficace</a:t>
            </a:r>
            <a:endParaRPr b="0" lang="fr-FR" sz="1300" spc="-1" strike="noStrike">
              <a:latin typeface="Arial"/>
            </a:endParaRPr>
          </a:p>
        </p:txBody>
      </p:sp>
      <p:sp>
        <p:nvSpPr>
          <p:cNvPr id="294" name="Google Shape;251;p24"/>
          <p:cNvSpPr/>
          <p:nvPr/>
        </p:nvSpPr>
        <p:spPr>
          <a:xfrm>
            <a:off x="382680" y="3016080"/>
            <a:ext cx="1274760" cy="410040"/>
          </a:xfrm>
          <a:prstGeom prst="rect">
            <a:avLst/>
          </a:prstGeom>
          <a:noFill/>
          <a:ln w="0">
            <a:noFill/>
          </a:ln>
        </p:spPr>
        <p:style>
          <a:lnRef idx="0"/>
          <a:fillRef idx="0"/>
          <a:effectRef idx="0"/>
          <a:fontRef idx="minor"/>
        </p:style>
        <p:txBody>
          <a:bodyPr lIns="90000" rIns="90000" tIns="91440" bIns="91440">
            <a:spAutoFit/>
          </a:bodyPr>
          <a:p>
            <a:pPr>
              <a:lnSpc>
                <a:spcPct val="115000"/>
              </a:lnSpc>
              <a:spcAft>
                <a:spcPts val="1599"/>
              </a:spcAft>
              <a:tabLst>
                <a:tab algn="l" pos="0"/>
              </a:tabLst>
            </a:pPr>
            <a:r>
              <a:rPr b="0" lang="en" sz="1300" spc="-1" strike="noStrike">
                <a:solidFill>
                  <a:srgbClr val="595959"/>
                </a:solidFill>
                <a:latin typeface="Lato"/>
                <a:ea typeface="Lato"/>
              </a:rPr>
              <a:t> </a:t>
            </a:r>
            <a:r>
              <a:rPr b="0" lang="en" sz="1300" spc="-1" strike="noStrike">
                <a:solidFill>
                  <a:srgbClr val="595959"/>
                </a:solidFill>
                <a:latin typeface="Lato"/>
                <a:ea typeface="Lato"/>
              </a:rPr>
              <a:t>Douce / doux</a:t>
            </a:r>
            <a:endParaRPr b="0" lang="fr-FR" sz="1300" spc="-1" strike="noStrike">
              <a:latin typeface="Arial"/>
            </a:endParaRPr>
          </a:p>
        </p:txBody>
      </p:sp>
      <p:sp>
        <p:nvSpPr>
          <p:cNvPr id="295" name="Google Shape;252;p24"/>
          <p:cNvSpPr/>
          <p:nvPr/>
        </p:nvSpPr>
        <p:spPr>
          <a:xfrm>
            <a:off x="174600" y="852480"/>
            <a:ext cx="1921680" cy="410040"/>
          </a:xfrm>
          <a:prstGeom prst="rect">
            <a:avLst/>
          </a:prstGeom>
          <a:noFill/>
          <a:ln w="0">
            <a:noFill/>
          </a:ln>
        </p:spPr>
        <p:style>
          <a:lnRef idx="0"/>
          <a:fillRef idx="0"/>
          <a:effectRef idx="0"/>
          <a:fontRef idx="minor"/>
        </p:style>
        <p:txBody>
          <a:bodyPr lIns="90000" rIns="90000" tIns="91440" bIns="91440">
            <a:spAutoFit/>
          </a:bodyPr>
          <a:p>
            <a:pPr>
              <a:lnSpc>
                <a:spcPct val="115000"/>
              </a:lnSpc>
              <a:spcAft>
                <a:spcPts val="1599"/>
              </a:spcAft>
              <a:tabLst>
                <a:tab algn="l" pos="0"/>
              </a:tabLst>
            </a:pPr>
            <a:r>
              <a:rPr b="0" lang="en" sz="1300" spc="-1" strike="noStrike">
                <a:solidFill>
                  <a:srgbClr val="595959"/>
                </a:solidFill>
                <a:latin typeface="Lato"/>
                <a:ea typeface="Lato"/>
              </a:rPr>
              <a:t>Travailleuse / travailleur</a:t>
            </a:r>
            <a:endParaRPr b="0" lang="fr-FR" sz="1300" spc="-1" strike="noStrike">
              <a:latin typeface="Arial"/>
            </a:endParaRPr>
          </a:p>
        </p:txBody>
      </p:sp>
      <p:sp>
        <p:nvSpPr>
          <p:cNvPr id="296" name="Google Shape;253;p24"/>
          <p:cNvSpPr/>
          <p:nvPr/>
        </p:nvSpPr>
        <p:spPr>
          <a:xfrm>
            <a:off x="4269600" y="4234320"/>
            <a:ext cx="1879200" cy="410040"/>
          </a:xfrm>
          <a:prstGeom prst="rect">
            <a:avLst/>
          </a:prstGeom>
          <a:noFill/>
          <a:ln w="0">
            <a:noFill/>
          </a:ln>
        </p:spPr>
        <p:style>
          <a:lnRef idx="0"/>
          <a:fillRef idx="0"/>
          <a:effectRef idx="0"/>
          <a:fontRef idx="minor"/>
        </p:style>
        <p:txBody>
          <a:bodyPr lIns="90000" rIns="90000" tIns="91440" bIns="91440">
            <a:spAutoFit/>
          </a:bodyPr>
          <a:p>
            <a:pPr>
              <a:lnSpc>
                <a:spcPct val="115000"/>
              </a:lnSpc>
              <a:spcAft>
                <a:spcPts val="1599"/>
              </a:spcAft>
              <a:tabLst>
                <a:tab algn="l" pos="0"/>
              </a:tabLst>
            </a:pPr>
            <a:r>
              <a:rPr b="0" lang="en" sz="1300" spc="-1" strike="noStrike">
                <a:solidFill>
                  <a:srgbClr val="595959"/>
                </a:solidFill>
                <a:latin typeface="Lato"/>
                <a:ea typeface="Lato"/>
              </a:rPr>
              <a:t>Passionnée / passionné</a:t>
            </a:r>
            <a:endParaRPr b="0" lang="fr-FR" sz="1300" spc="-1" strike="noStrike">
              <a:latin typeface="Arial"/>
            </a:endParaRPr>
          </a:p>
        </p:txBody>
      </p:sp>
      <p:sp>
        <p:nvSpPr>
          <p:cNvPr id="297" name="Google Shape;254;p24"/>
          <p:cNvSpPr/>
          <p:nvPr/>
        </p:nvSpPr>
        <p:spPr>
          <a:xfrm>
            <a:off x="1825560" y="3357720"/>
            <a:ext cx="1142280" cy="410040"/>
          </a:xfrm>
          <a:prstGeom prst="rect">
            <a:avLst/>
          </a:prstGeom>
          <a:noFill/>
          <a:ln w="0">
            <a:noFill/>
          </a:ln>
        </p:spPr>
        <p:style>
          <a:lnRef idx="0"/>
          <a:fillRef idx="0"/>
          <a:effectRef idx="0"/>
          <a:fontRef idx="minor"/>
        </p:style>
        <p:txBody>
          <a:bodyPr lIns="90000" rIns="90000" tIns="91440" bIns="91440">
            <a:spAutoFit/>
          </a:bodyPr>
          <a:p>
            <a:pPr>
              <a:lnSpc>
                <a:spcPct val="115000"/>
              </a:lnSpc>
              <a:spcAft>
                <a:spcPts val="1599"/>
              </a:spcAft>
              <a:tabLst>
                <a:tab algn="l" pos="0"/>
              </a:tabLst>
            </a:pPr>
            <a:r>
              <a:rPr b="0" lang="en" sz="1300" spc="-1" strike="noStrike">
                <a:solidFill>
                  <a:srgbClr val="595959"/>
                </a:solidFill>
                <a:latin typeface="Lato"/>
                <a:ea typeface="Lato"/>
              </a:rPr>
              <a:t>Jolie/Joli</a:t>
            </a:r>
            <a:endParaRPr b="0" lang="fr-FR" sz="1300" spc="-1" strike="noStrike">
              <a:latin typeface="Arial"/>
            </a:endParaRPr>
          </a:p>
        </p:txBody>
      </p:sp>
      <p:sp>
        <p:nvSpPr>
          <p:cNvPr id="298" name="Google Shape;255;p24"/>
          <p:cNvSpPr/>
          <p:nvPr/>
        </p:nvSpPr>
        <p:spPr>
          <a:xfrm>
            <a:off x="2021400" y="4213800"/>
            <a:ext cx="1274760" cy="410040"/>
          </a:xfrm>
          <a:prstGeom prst="rect">
            <a:avLst/>
          </a:prstGeom>
          <a:noFill/>
          <a:ln w="0">
            <a:noFill/>
          </a:ln>
        </p:spPr>
        <p:style>
          <a:lnRef idx="0"/>
          <a:fillRef idx="0"/>
          <a:effectRef idx="0"/>
          <a:fontRef idx="minor"/>
        </p:style>
        <p:txBody>
          <a:bodyPr lIns="90000" rIns="90000" tIns="91440" bIns="91440">
            <a:spAutoFit/>
          </a:bodyPr>
          <a:p>
            <a:pPr>
              <a:lnSpc>
                <a:spcPct val="115000"/>
              </a:lnSpc>
              <a:spcAft>
                <a:spcPts val="1599"/>
              </a:spcAft>
              <a:tabLst>
                <a:tab algn="l" pos="0"/>
              </a:tabLst>
            </a:pPr>
            <a:r>
              <a:rPr b="0" lang="en" sz="1300" spc="-1" strike="noStrike">
                <a:solidFill>
                  <a:srgbClr val="595959"/>
                </a:solidFill>
                <a:latin typeface="Lato"/>
                <a:ea typeface="Lato"/>
              </a:rPr>
              <a:t>Esprit d'équipe</a:t>
            </a:r>
            <a:endParaRPr b="0" lang="fr-FR" sz="1300" spc="-1" strike="noStrike">
              <a:latin typeface="Arial"/>
            </a:endParaRPr>
          </a:p>
        </p:txBody>
      </p:sp>
      <p:sp>
        <p:nvSpPr>
          <p:cNvPr id="299" name="Google Shape;256;p24"/>
          <p:cNvSpPr/>
          <p:nvPr/>
        </p:nvSpPr>
        <p:spPr>
          <a:xfrm>
            <a:off x="205200" y="3785760"/>
            <a:ext cx="2332440" cy="410040"/>
          </a:xfrm>
          <a:prstGeom prst="rect">
            <a:avLst/>
          </a:prstGeom>
          <a:noFill/>
          <a:ln w="0">
            <a:noFill/>
          </a:ln>
        </p:spPr>
        <p:style>
          <a:lnRef idx="0"/>
          <a:fillRef idx="0"/>
          <a:effectRef idx="0"/>
          <a:fontRef idx="minor"/>
        </p:style>
        <p:txBody>
          <a:bodyPr lIns="90000" rIns="90000" tIns="91440" bIns="91440">
            <a:spAutoFit/>
          </a:bodyPr>
          <a:p>
            <a:pPr>
              <a:lnSpc>
                <a:spcPct val="115000"/>
              </a:lnSpc>
              <a:spcAft>
                <a:spcPts val="1599"/>
              </a:spcAft>
              <a:tabLst>
                <a:tab algn="l" pos="0"/>
              </a:tabLst>
            </a:pPr>
            <a:r>
              <a:rPr b="0" lang="en" sz="1300" spc="-1" strike="noStrike">
                <a:solidFill>
                  <a:srgbClr val="595959"/>
                </a:solidFill>
                <a:latin typeface="Lato"/>
                <a:ea typeface="Lato"/>
              </a:rPr>
              <a:t>Débrouillarde/débrouillard</a:t>
            </a:r>
            <a:endParaRPr b="0" lang="fr-FR" sz="1300" spc="-1" strike="noStrike">
              <a:latin typeface="Arial"/>
            </a:endParaRPr>
          </a:p>
        </p:txBody>
      </p:sp>
      <p:sp>
        <p:nvSpPr>
          <p:cNvPr id="300" name="Google Shape;257;p24"/>
          <p:cNvSpPr/>
          <p:nvPr/>
        </p:nvSpPr>
        <p:spPr>
          <a:xfrm>
            <a:off x="2734560" y="951840"/>
            <a:ext cx="1482480" cy="1440000"/>
          </a:xfrm>
          <a:prstGeom prst="rect">
            <a:avLst/>
          </a:prstGeom>
          <a:solidFill>
            <a:schemeClr val="lt2"/>
          </a:solidFill>
          <a:ln w="9525">
            <a:solidFill>
              <a:srgbClr val="1a1a1a"/>
            </a:solidFill>
            <a:round/>
          </a:ln>
        </p:spPr>
        <p:style>
          <a:lnRef idx="0"/>
          <a:fillRef idx="0"/>
          <a:effectRef idx="0"/>
          <a:fontRef idx="minor"/>
        </p:style>
      </p:sp>
      <p:sp>
        <p:nvSpPr>
          <p:cNvPr id="301" name="Google Shape;258;p24"/>
          <p:cNvSpPr/>
          <p:nvPr/>
        </p:nvSpPr>
        <p:spPr>
          <a:xfrm>
            <a:off x="4763160" y="951840"/>
            <a:ext cx="1482480" cy="1440000"/>
          </a:xfrm>
          <a:prstGeom prst="rect">
            <a:avLst/>
          </a:prstGeom>
          <a:solidFill>
            <a:schemeClr val="lt2"/>
          </a:solidFill>
          <a:ln w="9525">
            <a:solidFill>
              <a:srgbClr val="1a1a1a"/>
            </a:solidFill>
            <a:round/>
          </a:ln>
        </p:spPr>
        <p:style>
          <a:lnRef idx="0"/>
          <a:fillRef idx="0"/>
          <a:effectRef idx="0"/>
          <a:fontRef idx="minor"/>
        </p:style>
      </p:sp>
      <p:sp>
        <p:nvSpPr>
          <p:cNvPr id="302" name="Google Shape;259;p24"/>
          <p:cNvSpPr/>
          <p:nvPr/>
        </p:nvSpPr>
        <p:spPr>
          <a:xfrm>
            <a:off x="2491560" y="2392560"/>
            <a:ext cx="1968840" cy="396000"/>
          </a:xfrm>
          <a:prstGeom prst="rect">
            <a:avLst/>
          </a:prstGeom>
          <a:noFill/>
          <a:ln w="0">
            <a:noFill/>
          </a:ln>
        </p:spPr>
        <p:style>
          <a:lnRef idx="0"/>
          <a:fillRef idx="0"/>
          <a:effectRef idx="0"/>
          <a:fontRef idx="minor"/>
        </p:style>
        <p:txBody>
          <a:bodyPr lIns="90000" rIns="90000" tIns="91440" bIns="91440">
            <a:spAutoFit/>
          </a:bodyPr>
          <a:p>
            <a:pPr algn="ctr">
              <a:lnSpc>
                <a:spcPct val="100000"/>
              </a:lnSpc>
              <a:tabLst>
                <a:tab algn="l" pos="0"/>
              </a:tabLst>
            </a:pPr>
            <a:r>
              <a:rPr b="0" lang="en" sz="1400" spc="-1" strike="noStrike">
                <a:solidFill>
                  <a:srgbClr val="000000"/>
                </a:solidFill>
                <a:latin typeface="Lato"/>
                <a:ea typeface="Lato"/>
              </a:rPr>
              <a:t>informaticien·ne·</a:t>
            </a:r>
            <a:endParaRPr b="0" lang="fr-FR" sz="1400" spc="-1" strike="noStrike">
              <a:latin typeface="Arial"/>
            </a:endParaRPr>
          </a:p>
        </p:txBody>
      </p:sp>
      <p:sp>
        <p:nvSpPr>
          <p:cNvPr id="303" name="Google Shape;260;p24"/>
          <p:cNvSpPr/>
          <p:nvPr/>
        </p:nvSpPr>
        <p:spPr>
          <a:xfrm>
            <a:off x="4520160" y="2392560"/>
            <a:ext cx="1968840" cy="396000"/>
          </a:xfrm>
          <a:prstGeom prst="rect">
            <a:avLst/>
          </a:prstGeom>
          <a:noFill/>
          <a:ln w="0">
            <a:noFill/>
          </a:ln>
        </p:spPr>
        <p:style>
          <a:lnRef idx="0"/>
          <a:fillRef idx="0"/>
          <a:effectRef idx="0"/>
          <a:fontRef idx="minor"/>
        </p:style>
        <p:txBody>
          <a:bodyPr lIns="90000" rIns="90000" tIns="91440" bIns="91440">
            <a:spAutoFit/>
          </a:bodyPr>
          <a:p>
            <a:pPr algn="ctr">
              <a:lnSpc>
                <a:spcPct val="100000"/>
              </a:lnSpc>
              <a:tabLst>
                <a:tab algn="l" pos="0"/>
              </a:tabLst>
            </a:pPr>
            <a:r>
              <a:rPr b="0" lang="en" sz="1400" spc="-1" strike="noStrike">
                <a:solidFill>
                  <a:srgbClr val="000000"/>
                </a:solidFill>
                <a:latin typeface="Lato"/>
                <a:ea typeface="Lato"/>
              </a:rPr>
              <a:t>pas informaticien·ne·</a:t>
            </a:r>
            <a:endParaRPr b="0" lang="fr-FR" sz="1400" spc="-1" strike="noStrike">
              <a:latin typeface="Arial"/>
            </a:endParaRPr>
          </a:p>
        </p:txBody>
      </p:sp>
      <p:sp>
        <p:nvSpPr>
          <p:cNvPr id="304" name="Google Shape;261;p24"/>
          <p:cNvSpPr/>
          <p:nvPr/>
        </p:nvSpPr>
        <p:spPr>
          <a:xfrm>
            <a:off x="805680" y="1166400"/>
            <a:ext cx="887400" cy="106920"/>
          </a:xfrm>
          <a:prstGeom prst="rect">
            <a:avLst/>
          </a:prstGeom>
          <a:solidFill>
            <a:schemeClr val="lt1"/>
          </a:solidFill>
          <a:ln w="9525">
            <a:solidFill>
              <a:srgbClr val="ffffff"/>
            </a:solidFill>
            <a:round/>
          </a:ln>
        </p:spPr>
        <p:style>
          <a:lnRef idx="0"/>
          <a:fillRef idx="0"/>
          <a:effectRef idx="0"/>
          <a:fontRef idx="minor"/>
        </p:style>
      </p:sp>
    </p:spTree>
  </p:cSld>
  <mc:AlternateContent>
    <mc:Choice Requires="p14">
      <p:transition spd="slow" p14:dur="2000"/>
    </mc:Choice>
    <mc:Fallback>
      <p:transition spd="slow"/>
    </mc:Fallback>
  </mc:AlternateContent>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05" name="Google Shape;295;p26"/>
          <p:cNvSpPr/>
          <p:nvPr/>
        </p:nvSpPr>
        <p:spPr>
          <a:xfrm>
            <a:off x="186480" y="0"/>
            <a:ext cx="7688160" cy="532080"/>
          </a:xfrm>
          <a:prstGeom prst="rect">
            <a:avLst/>
          </a:prstGeom>
          <a:noFill/>
          <a:ln w="0">
            <a:noFill/>
          </a:ln>
        </p:spPr>
        <p:style>
          <a:lnRef idx="0"/>
          <a:fillRef idx="0"/>
          <a:effectRef idx="0"/>
          <a:fontRef idx="minor"/>
        </p:style>
        <p:txBody>
          <a:bodyPr lIns="90000" rIns="90000" tIns="91440" bIns="91440">
            <a:noAutofit/>
          </a:bodyPr>
          <a:p>
            <a:pPr>
              <a:lnSpc>
                <a:spcPct val="100000"/>
              </a:lnSpc>
              <a:tabLst>
                <a:tab algn="l" pos="0"/>
              </a:tabLst>
            </a:pPr>
            <a:r>
              <a:rPr b="1" lang="en" sz="2600" spc="-1" strike="noStrike">
                <a:solidFill>
                  <a:srgbClr val="1a1a1a"/>
                </a:solidFill>
                <a:latin typeface="Raleway"/>
                <a:ea typeface="Raleway"/>
              </a:rPr>
              <a:t>L’informatique a besoin de tous les profils</a:t>
            </a:r>
            <a:endParaRPr b="0" lang="fr-FR" sz="2600" spc="-1" strike="noStrike">
              <a:latin typeface="Arial"/>
            </a:endParaRPr>
          </a:p>
        </p:txBody>
      </p:sp>
      <p:sp>
        <p:nvSpPr>
          <p:cNvPr id="306" name="Google Shape;296;p26"/>
          <p:cNvSpPr/>
          <p:nvPr/>
        </p:nvSpPr>
        <p:spPr>
          <a:xfrm>
            <a:off x="469800" y="1379880"/>
            <a:ext cx="8196480" cy="2482920"/>
          </a:xfrm>
          <a:prstGeom prst="rect">
            <a:avLst/>
          </a:prstGeom>
          <a:noFill/>
          <a:ln w="0">
            <a:noFill/>
          </a:ln>
        </p:spPr>
        <p:style>
          <a:lnRef idx="0"/>
          <a:fillRef idx="0"/>
          <a:effectRef idx="0"/>
          <a:fontRef idx="minor"/>
        </p:style>
        <p:txBody>
          <a:bodyPr lIns="90000" rIns="90000" tIns="91440" bIns="91440">
            <a:noAutofit/>
          </a:bodyPr>
          <a:p>
            <a:pPr marL="457200" indent="-310320">
              <a:lnSpc>
                <a:spcPct val="115000"/>
              </a:lnSpc>
              <a:buClr>
                <a:srgbClr val="595959"/>
              </a:buClr>
              <a:buFont typeface="Lato"/>
              <a:buChar char="➔"/>
            </a:pPr>
            <a:r>
              <a:rPr b="0" lang="en" sz="1300" spc="-1" strike="noStrike">
                <a:solidFill>
                  <a:srgbClr val="595959"/>
                </a:solidFill>
                <a:latin typeface="Lato"/>
                <a:ea typeface="Lato"/>
              </a:rPr>
              <a:t>Esprit curieux, travail d’équipe, … :  </a:t>
            </a:r>
            <a:r>
              <a:rPr b="0" lang="en" sz="1300" spc="-1" strike="noStrike">
                <a:solidFill>
                  <a:srgbClr val="595959"/>
                </a:solidFill>
                <a:latin typeface="Lato"/>
                <a:ea typeface="Lato"/>
              </a:rPr>
              <a:t>	</a:t>
            </a:r>
            <a:r>
              <a:rPr b="0" lang="en" sz="1300" spc="-1" strike="noStrike">
                <a:solidFill>
                  <a:srgbClr val="595959"/>
                </a:solidFill>
                <a:latin typeface="Lato"/>
                <a:ea typeface="Lato"/>
              </a:rPr>
              <a:t>l’informatique, ça ne marche pas du premier coup !</a:t>
            </a:r>
            <a:endParaRPr b="0" lang="fr-FR" sz="1300" spc="-1" strike="noStrike">
              <a:latin typeface="Arial"/>
            </a:endParaRPr>
          </a:p>
          <a:p>
            <a:pPr marL="457200">
              <a:lnSpc>
                <a:spcPct val="115000"/>
              </a:lnSpc>
              <a:spcBef>
                <a:spcPts val="1599"/>
              </a:spcBef>
              <a:tabLst>
                <a:tab algn="l" pos="0"/>
              </a:tabLst>
            </a:pPr>
            <a:endParaRPr b="0" lang="fr-FR" sz="1300" spc="-1" strike="noStrike">
              <a:latin typeface="Arial"/>
            </a:endParaRPr>
          </a:p>
          <a:p>
            <a:pPr marL="457200" indent="-310320">
              <a:lnSpc>
                <a:spcPct val="115000"/>
              </a:lnSpc>
              <a:spcBef>
                <a:spcPts val="1599"/>
              </a:spcBef>
              <a:buClr>
                <a:srgbClr val="595959"/>
              </a:buClr>
              <a:buFont typeface="Lato"/>
              <a:buChar char="➔"/>
              <a:tabLst>
                <a:tab algn="l" pos="0"/>
              </a:tabLst>
            </a:pPr>
            <a:r>
              <a:rPr b="0" lang="en" sz="1300" spc="-1" strike="noStrike">
                <a:solidFill>
                  <a:srgbClr val="595959"/>
                </a:solidFill>
                <a:latin typeface="Lato"/>
                <a:ea typeface="Lato"/>
              </a:rPr>
              <a:t>Créativité, confiance en soi, ... : </a:t>
            </a:r>
            <a:r>
              <a:rPr b="0" lang="en" sz="1300" spc="-1" strike="noStrike">
                <a:solidFill>
                  <a:srgbClr val="595959"/>
                </a:solidFill>
                <a:latin typeface="Lato"/>
                <a:ea typeface="Lato"/>
              </a:rPr>
              <a:t>	</a:t>
            </a:r>
            <a:r>
              <a:rPr b="0" lang="en" sz="1300" spc="-1" strike="noStrike">
                <a:solidFill>
                  <a:srgbClr val="595959"/>
                </a:solidFill>
                <a:latin typeface="Lato"/>
                <a:ea typeface="Lato"/>
              </a:rPr>
              <a:t>	</a:t>
            </a:r>
            <a:r>
              <a:rPr b="0" lang="en" sz="1300" spc="-1" strike="noStrike">
                <a:solidFill>
                  <a:srgbClr val="595959"/>
                </a:solidFill>
                <a:latin typeface="Lato"/>
                <a:ea typeface="Lato"/>
              </a:rPr>
              <a:t>ça finit toujours par marcher !</a:t>
            </a:r>
            <a:endParaRPr b="0" lang="fr-FR" sz="1300" spc="-1" strike="noStrike">
              <a:latin typeface="Arial"/>
            </a:endParaRPr>
          </a:p>
          <a:p>
            <a:pPr marL="457200">
              <a:lnSpc>
                <a:spcPct val="115000"/>
              </a:lnSpc>
              <a:spcBef>
                <a:spcPts val="1599"/>
              </a:spcBef>
              <a:tabLst>
                <a:tab algn="l" pos="0"/>
              </a:tabLst>
            </a:pPr>
            <a:endParaRPr b="0" lang="fr-FR" sz="1300" spc="-1" strike="noStrike">
              <a:latin typeface="Arial"/>
            </a:endParaRPr>
          </a:p>
          <a:p>
            <a:pPr marL="457200" indent="-310320">
              <a:lnSpc>
                <a:spcPct val="115000"/>
              </a:lnSpc>
              <a:spcBef>
                <a:spcPts val="1599"/>
              </a:spcBef>
              <a:buClr>
                <a:srgbClr val="595959"/>
              </a:buClr>
              <a:buFont typeface="Lato"/>
              <a:buChar char="➔"/>
              <a:tabLst>
                <a:tab algn="l" pos="0"/>
              </a:tabLst>
            </a:pPr>
            <a:r>
              <a:rPr b="0" lang="en" sz="1300" spc="-1" strike="noStrike">
                <a:solidFill>
                  <a:srgbClr val="595959"/>
                </a:solidFill>
                <a:latin typeface="Lato"/>
                <a:ea typeface="Lato"/>
              </a:rPr>
              <a:t>Sérieux : </a:t>
            </a:r>
            <a:r>
              <a:rPr b="0" lang="en" sz="1300" spc="-1" strike="noStrike">
                <a:solidFill>
                  <a:srgbClr val="595959"/>
                </a:solidFill>
                <a:latin typeface="Lato"/>
                <a:ea typeface="Lato"/>
              </a:rPr>
              <a:t>	</a:t>
            </a:r>
            <a:r>
              <a:rPr b="0" lang="en" sz="1300" spc="-1" strike="noStrike">
                <a:solidFill>
                  <a:srgbClr val="595959"/>
                </a:solidFill>
                <a:latin typeface="Lato"/>
                <a:ea typeface="Lato"/>
              </a:rPr>
              <a:t>	</a:t>
            </a:r>
            <a:r>
              <a:rPr b="0" lang="en" sz="1300" spc="-1" strike="noStrike">
                <a:solidFill>
                  <a:srgbClr val="595959"/>
                </a:solidFill>
                <a:latin typeface="Lato"/>
                <a:ea typeface="Lato"/>
              </a:rPr>
              <a:t>	</a:t>
            </a:r>
            <a:r>
              <a:rPr b="0" lang="en" sz="1300" spc="-1" strike="noStrike">
                <a:solidFill>
                  <a:srgbClr val="595959"/>
                </a:solidFill>
                <a:latin typeface="Lato"/>
                <a:ea typeface="Lato"/>
              </a:rPr>
              <a:t>	</a:t>
            </a:r>
            <a:r>
              <a:rPr b="0" lang="en" sz="1300" spc="-1" strike="noStrike">
                <a:solidFill>
                  <a:srgbClr val="595959"/>
                </a:solidFill>
                <a:latin typeface="Lato"/>
                <a:ea typeface="Lato"/>
              </a:rPr>
              <a:t>	</a:t>
            </a:r>
            <a:r>
              <a:rPr b="0" lang="en" sz="1300" spc="-1" strike="noStrike">
                <a:solidFill>
                  <a:srgbClr val="595959"/>
                </a:solidFill>
                <a:latin typeface="Lato"/>
                <a:ea typeface="Lato"/>
              </a:rPr>
              <a:t>l’ordinateur ne fait que ce qu’on lui demande...</a:t>
            </a:r>
            <a:endParaRPr b="0" lang="fr-FR" sz="1300" spc="-1" strike="noStrike">
              <a:latin typeface="Arial"/>
            </a:endParaRPr>
          </a:p>
          <a:p>
            <a:pPr marL="457200">
              <a:lnSpc>
                <a:spcPct val="115000"/>
              </a:lnSpc>
              <a:spcBef>
                <a:spcPts val="1599"/>
              </a:spcBef>
              <a:tabLst>
                <a:tab algn="l" pos="0"/>
              </a:tabLst>
            </a:pPr>
            <a:endParaRPr b="0" lang="fr-FR" sz="1300" spc="-1" strike="noStrike">
              <a:latin typeface="Arial"/>
            </a:endParaRPr>
          </a:p>
          <a:p>
            <a:pPr marL="457200">
              <a:lnSpc>
                <a:spcPct val="115000"/>
              </a:lnSpc>
              <a:spcBef>
                <a:spcPts val="1599"/>
              </a:spcBef>
              <a:tabLst>
                <a:tab algn="l" pos="0"/>
              </a:tabLst>
            </a:pPr>
            <a:endParaRPr b="0" lang="fr-FR" sz="1300" spc="-1" strike="noStrike">
              <a:latin typeface="Arial"/>
            </a:endParaRPr>
          </a:p>
          <a:p>
            <a:pPr marL="457200">
              <a:lnSpc>
                <a:spcPct val="115000"/>
              </a:lnSpc>
              <a:spcBef>
                <a:spcPts val="1599"/>
              </a:spcBef>
              <a:spcAft>
                <a:spcPts val="1599"/>
              </a:spcAft>
              <a:tabLst>
                <a:tab algn="l" pos="0"/>
              </a:tabLst>
            </a:pPr>
            <a:endParaRPr b="0" lang="fr-FR" sz="1300" spc="-1" strike="noStrike">
              <a:latin typeface="Arial"/>
            </a:endParaRPr>
          </a:p>
        </p:txBody>
      </p:sp>
      <p:sp>
        <p:nvSpPr>
          <p:cNvPr id="307" name="Google Shape;297;p26"/>
          <p:cNvSpPr/>
          <p:nvPr/>
        </p:nvSpPr>
        <p:spPr>
          <a:xfrm>
            <a:off x="798120" y="1176120"/>
            <a:ext cx="854280" cy="74880"/>
          </a:xfrm>
          <a:prstGeom prst="rect">
            <a:avLst/>
          </a:prstGeom>
          <a:solidFill>
            <a:schemeClr val="lt1"/>
          </a:solidFill>
          <a:ln w="9525">
            <a:solidFill>
              <a:srgbClr val="ffffff"/>
            </a:solidFill>
            <a:round/>
          </a:ln>
        </p:spPr>
        <p:style>
          <a:lnRef idx="0"/>
          <a:fillRef idx="0"/>
          <a:effectRef idx="0"/>
          <a:fontRef idx="minor"/>
        </p:style>
      </p:sp>
    </p:spTree>
  </p:cSld>
  <mc:AlternateContent>
    <mc:Choice Requires="p14">
      <p:transition spd="slow" p14:dur="2000"/>
    </mc:Choice>
    <mc:Fallback>
      <p:transition spd="slow"/>
    </mc:Fallback>
  </mc:AlternateContent>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08" name="Google Shape;302;p27"/>
          <p:cNvSpPr/>
          <p:nvPr/>
        </p:nvSpPr>
        <p:spPr>
          <a:xfrm>
            <a:off x="307800" y="0"/>
            <a:ext cx="7688160" cy="534600"/>
          </a:xfrm>
          <a:prstGeom prst="rect">
            <a:avLst/>
          </a:prstGeom>
          <a:noFill/>
          <a:ln w="0">
            <a:noFill/>
          </a:ln>
        </p:spPr>
        <p:style>
          <a:lnRef idx="0"/>
          <a:fillRef idx="0"/>
          <a:effectRef idx="0"/>
          <a:fontRef idx="minor"/>
        </p:style>
        <p:txBody>
          <a:bodyPr lIns="90000" rIns="90000" tIns="91440" bIns="91440">
            <a:noAutofit/>
          </a:bodyPr>
          <a:p>
            <a:pPr>
              <a:lnSpc>
                <a:spcPct val="100000"/>
              </a:lnSpc>
              <a:tabLst>
                <a:tab algn="l" pos="0"/>
              </a:tabLst>
            </a:pPr>
            <a:r>
              <a:rPr b="1" lang="en" sz="2600" spc="-1" strike="noStrike">
                <a:solidFill>
                  <a:srgbClr val="1a1a1a"/>
                </a:solidFill>
                <a:latin typeface="Raleway"/>
                <a:ea typeface="Raleway"/>
              </a:rPr>
              <a:t>Quizz: informaticien·ne ou pas ?</a:t>
            </a:r>
            <a:endParaRPr b="0" lang="fr-FR" sz="2600" spc="-1" strike="noStrike">
              <a:latin typeface="Arial"/>
            </a:endParaRPr>
          </a:p>
        </p:txBody>
      </p:sp>
      <p:pic>
        <p:nvPicPr>
          <p:cNvPr id="309" name="Google Shape;303;p27" descr=""/>
          <p:cNvPicPr/>
          <p:nvPr/>
        </p:nvPicPr>
        <p:blipFill>
          <a:blip r:embed="rId1"/>
          <a:stretch/>
        </p:blipFill>
        <p:spPr>
          <a:xfrm>
            <a:off x="1237680" y="1450440"/>
            <a:ext cx="973800" cy="1370880"/>
          </a:xfrm>
          <a:prstGeom prst="rect">
            <a:avLst/>
          </a:prstGeom>
          <a:ln w="0">
            <a:noFill/>
          </a:ln>
        </p:spPr>
      </p:pic>
      <p:pic>
        <p:nvPicPr>
          <p:cNvPr id="310" name="Google Shape;304;p27" descr=""/>
          <p:cNvPicPr/>
          <p:nvPr/>
        </p:nvPicPr>
        <p:blipFill>
          <a:blip r:embed="rId2"/>
          <a:stretch/>
        </p:blipFill>
        <p:spPr>
          <a:xfrm>
            <a:off x="2664000" y="1450440"/>
            <a:ext cx="973080" cy="1370880"/>
          </a:xfrm>
          <a:prstGeom prst="rect">
            <a:avLst/>
          </a:prstGeom>
          <a:ln w="0">
            <a:noFill/>
          </a:ln>
        </p:spPr>
      </p:pic>
      <p:pic>
        <p:nvPicPr>
          <p:cNvPr id="311" name="Google Shape;305;p27" descr=""/>
          <p:cNvPicPr/>
          <p:nvPr/>
        </p:nvPicPr>
        <p:blipFill>
          <a:blip r:embed="rId3"/>
          <a:stretch/>
        </p:blipFill>
        <p:spPr>
          <a:xfrm>
            <a:off x="4089960" y="1450440"/>
            <a:ext cx="973080" cy="1370880"/>
          </a:xfrm>
          <a:prstGeom prst="rect">
            <a:avLst/>
          </a:prstGeom>
          <a:ln w="0">
            <a:noFill/>
          </a:ln>
        </p:spPr>
      </p:pic>
      <p:pic>
        <p:nvPicPr>
          <p:cNvPr id="312" name="Google Shape;306;p27" descr=""/>
          <p:cNvPicPr/>
          <p:nvPr/>
        </p:nvPicPr>
        <p:blipFill>
          <a:blip r:embed="rId4"/>
          <a:stretch/>
        </p:blipFill>
        <p:spPr>
          <a:xfrm>
            <a:off x="5515560" y="1450440"/>
            <a:ext cx="973080" cy="1370880"/>
          </a:xfrm>
          <a:prstGeom prst="rect">
            <a:avLst/>
          </a:prstGeom>
          <a:ln w="0">
            <a:noFill/>
          </a:ln>
        </p:spPr>
      </p:pic>
      <p:pic>
        <p:nvPicPr>
          <p:cNvPr id="313" name="Google Shape;307;p27" descr=""/>
          <p:cNvPicPr/>
          <p:nvPr/>
        </p:nvPicPr>
        <p:blipFill>
          <a:blip r:embed="rId5"/>
          <a:stretch/>
        </p:blipFill>
        <p:spPr>
          <a:xfrm>
            <a:off x="6941160" y="1450440"/>
            <a:ext cx="973080" cy="1370880"/>
          </a:xfrm>
          <a:prstGeom prst="rect">
            <a:avLst/>
          </a:prstGeom>
          <a:ln w="0">
            <a:noFill/>
          </a:ln>
        </p:spPr>
      </p:pic>
      <p:pic>
        <p:nvPicPr>
          <p:cNvPr id="314" name="Google Shape;308;p27" descr=""/>
          <p:cNvPicPr/>
          <p:nvPr/>
        </p:nvPicPr>
        <p:blipFill>
          <a:blip r:embed="rId6"/>
          <a:stretch/>
        </p:blipFill>
        <p:spPr>
          <a:xfrm>
            <a:off x="1238040" y="3012120"/>
            <a:ext cx="973080" cy="1370880"/>
          </a:xfrm>
          <a:prstGeom prst="rect">
            <a:avLst/>
          </a:prstGeom>
          <a:ln w="0">
            <a:noFill/>
          </a:ln>
        </p:spPr>
      </p:pic>
      <p:pic>
        <p:nvPicPr>
          <p:cNvPr id="315" name="Google Shape;309;p27" descr=""/>
          <p:cNvPicPr/>
          <p:nvPr/>
        </p:nvPicPr>
        <p:blipFill>
          <a:blip r:embed="rId7"/>
          <a:stretch/>
        </p:blipFill>
        <p:spPr>
          <a:xfrm>
            <a:off x="2664000" y="3012120"/>
            <a:ext cx="973080" cy="1370880"/>
          </a:xfrm>
          <a:prstGeom prst="rect">
            <a:avLst/>
          </a:prstGeom>
          <a:ln w="0">
            <a:noFill/>
          </a:ln>
        </p:spPr>
      </p:pic>
      <p:pic>
        <p:nvPicPr>
          <p:cNvPr id="316" name="Google Shape;310;p27" descr=""/>
          <p:cNvPicPr/>
          <p:nvPr/>
        </p:nvPicPr>
        <p:blipFill>
          <a:blip r:embed="rId8"/>
          <a:stretch/>
        </p:blipFill>
        <p:spPr>
          <a:xfrm>
            <a:off x="4120920" y="3012120"/>
            <a:ext cx="973080" cy="1370880"/>
          </a:xfrm>
          <a:prstGeom prst="rect">
            <a:avLst/>
          </a:prstGeom>
          <a:ln w="0">
            <a:noFill/>
          </a:ln>
        </p:spPr>
      </p:pic>
      <p:pic>
        <p:nvPicPr>
          <p:cNvPr id="317" name="Google Shape;311;p27" descr=""/>
          <p:cNvPicPr/>
          <p:nvPr/>
        </p:nvPicPr>
        <p:blipFill>
          <a:blip r:embed="rId9"/>
          <a:stretch/>
        </p:blipFill>
        <p:spPr>
          <a:xfrm>
            <a:off x="5515560" y="3012120"/>
            <a:ext cx="973080" cy="1370880"/>
          </a:xfrm>
          <a:prstGeom prst="rect">
            <a:avLst/>
          </a:prstGeom>
          <a:ln w="0">
            <a:noFill/>
          </a:ln>
        </p:spPr>
      </p:pic>
      <p:pic>
        <p:nvPicPr>
          <p:cNvPr id="318" name="Google Shape;312;p27" descr=""/>
          <p:cNvPicPr/>
          <p:nvPr/>
        </p:nvPicPr>
        <p:blipFill>
          <a:blip r:embed="rId10"/>
          <a:stretch/>
        </p:blipFill>
        <p:spPr>
          <a:xfrm>
            <a:off x="6941160" y="3012120"/>
            <a:ext cx="973080" cy="1370880"/>
          </a:xfrm>
          <a:prstGeom prst="rect">
            <a:avLst/>
          </a:prstGeom>
          <a:ln w="0">
            <a:noFill/>
          </a:ln>
        </p:spPr>
      </p:pic>
      <p:sp>
        <p:nvSpPr>
          <p:cNvPr id="319" name="Google Shape;313;p27"/>
          <p:cNvSpPr/>
          <p:nvPr/>
        </p:nvSpPr>
        <p:spPr>
          <a:xfrm>
            <a:off x="2663640" y="3012120"/>
            <a:ext cx="974160" cy="1370880"/>
          </a:xfrm>
          <a:prstGeom prst="rect">
            <a:avLst/>
          </a:prstGeom>
          <a:solidFill>
            <a:srgbClr val="ffffff">
              <a:alpha val="82000"/>
            </a:srgbClr>
          </a:solidFill>
          <a:ln w="9525">
            <a:solidFill>
              <a:srgbClr val="ffffff"/>
            </a:solidFill>
            <a:round/>
          </a:ln>
        </p:spPr>
        <p:style>
          <a:lnRef idx="0"/>
          <a:fillRef idx="0"/>
          <a:effectRef idx="0"/>
          <a:fontRef idx="minor"/>
        </p:style>
      </p:sp>
      <p:sp>
        <p:nvSpPr>
          <p:cNvPr id="320" name="Google Shape;314;p27"/>
          <p:cNvSpPr/>
          <p:nvPr/>
        </p:nvSpPr>
        <p:spPr>
          <a:xfrm>
            <a:off x="6940440" y="3021840"/>
            <a:ext cx="974160" cy="1370880"/>
          </a:xfrm>
          <a:prstGeom prst="rect">
            <a:avLst/>
          </a:prstGeom>
          <a:solidFill>
            <a:srgbClr val="ffffff">
              <a:alpha val="82000"/>
            </a:srgbClr>
          </a:solidFill>
          <a:ln w="9525">
            <a:solidFill>
              <a:srgbClr val="ffffff"/>
            </a:solidFill>
            <a:round/>
          </a:ln>
        </p:spPr>
        <p:style>
          <a:lnRef idx="0"/>
          <a:fillRef idx="0"/>
          <a:effectRef idx="0"/>
          <a:fontRef idx="minor"/>
        </p:style>
      </p:sp>
      <p:sp>
        <p:nvSpPr>
          <p:cNvPr id="321" name="Google Shape;315;p27"/>
          <p:cNvSpPr/>
          <p:nvPr/>
        </p:nvSpPr>
        <p:spPr>
          <a:xfrm>
            <a:off x="786960" y="1152360"/>
            <a:ext cx="866160" cy="135360"/>
          </a:xfrm>
          <a:prstGeom prst="rect">
            <a:avLst/>
          </a:prstGeom>
          <a:solidFill>
            <a:schemeClr val="lt1"/>
          </a:solidFill>
          <a:ln w="9525">
            <a:solidFill>
              <a:srgbClr val="ffffff"/>
            </a:solidFill>
            <a:round/>
          </a:ln>
        </p:spPr>
        <p:style>
          <a:lnRef idx="0"/>
          <a:fillRef idx="0"/>
          <a:effectRef idx="0"/>
          <a:fontRef idx="minor"/>
        </p:style>
      </p:sp>
    </p:spTree>
  </p:cSld>
  <mc:AlternateContent>
    <mc:Choice Requires="p14">
      <p:transition spd="slow" p14:dur="2000"/>
    </mc:Choice>
    <mc:Fallback>
      <p:transition spd="slow"/>
    </mc:Fallback>
  </mc:AlternateContent>
  <p:timing>
    <p:tnLst>
      <p:par>
        <p:cTn id="81" dur="indefinite" restart="never" nodeType="tmRoot">
          <p:childTnLst>
            <p:seq>
              <p:cTn id="82" dur="indefinite" nodeType="mainSeq">
                <p:childTnLst>
                  <p:par>
                    <p:cTn id="83" fill="hold">
                      <p:stCondLst>
                        <p:cond delay="indefinite"/>
                      </p:stCondLst>
                      <p:childTnLst>
                        <p:par>
                          <p:cTn id="84" fill="hold">
                            <p:stCondLst>
                              <p:cond delay="0"/>
                            </p:stCondLst>
                            <p:childTnLst>
                              <p:par>
                                <p:cTn id="85" nodeType="clickEffect" fill="hold" presetClass="entr" presetID="10">
                                  <p:stCondLst>
                                    <p:cond delay="0"/>
                                  </p:stCondLst>
                                  <p:childTnLst>
                                    <p:set>
                                      <p:cBhvr>
                                        <p:cTn id="86" dur="1" fill="hold">
                                          <p:stCondLst>
                                            <p:cond delay="0"/>
                                          </p:stCondLst>
                                        </p:cTn>
                                        <p:tgtEl>
                                          <p:spTgt spid="319"/>
                                        </p:tgtEl>
                                        <p:attrNameLst>
                                          <p:attrName>style.visibility</p:attrName>
                                        </p:attrNameLst>
                                      </p:cBhvr>
                                      <p:to>
                                        <p:strVal val="visible"/>
                                      </p:to>
                                    </p:set>
                                    <p:animEffect filter="fade" transition="in">
                                      <p:cBhvr additive="repl">
                                        <p:cTn id="87" dur="1000"/>
                                        <p:tgtEl>
                                          <p:spTgt spid="319"/>
                                        </p:tgtEl>
                                      </p:cBhvr>
                                    </p:animEffect>
                                  </p:childTnLst>
                                </p:cTn>
                              </p:par>
                              <p:par>
                                <p:cTn id="88" nodeType="withEffect" fill="hold" presetClass="entr" presetID="10">
                                  <p:stCondLst>
                                    <p:cond delay="0"/>
                                  </p:stCondLst>
                                  <p:childTnLst>
                                    <p:set>
                                      <p:cBhvr>
                                        <p:cTn id="89" dur="1" fill="hold">
                                          <p:stCondLst>
                                            <p:cond delay="0"/>
                                          </p:stCondLst>
                                        </p:cTn>
                                        <p:tgtEl>
                                          <p:spTgt spid="320"/>
                                        </p:tgtEl>
                                        <p:attrNameLst>
                                          <p:attrName>style.visibility</p:attrName>
                                        </p:attrNameLst>
                                      </p:cBhvr>
                                      <p:to>
                                        <p:strVal val="visible"/>
                                      </p:to>
                                    </p:set>
                                    <p:animEffect filter="fade" transition="in">
                                      <p:cBhvr additive="repl">
                                        <p:cTn id="90" dur="1000"/>
                                        <p:tgtEl>
                                          <p:spTgt spid="32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show="0">
  <p:cSld>
    <p:spTree>
      <p:nvGrpSpPr>
        <p:cNvPr id="1" name=""/>
        <p:cNvGrpSpPr/>
        <p:nvPr/>
      </p:nvGrpSpPr>
      <p:grpSpPr>
        <a:xfrm>
          <a:off x="0" y="0"/>
          <a:ext cx="0" cy="0"/>
          <a:chOff x="0" y="0"/>
          <a:chExt cx="0" cy="0"/>
        </a:xfrm>
      </p:grpSpPr>
      <p:sp>
        <p:nvSpPr>
          <p:cNvPr id="322" name="Google Shape;320;p28"/>
          <p:cNvSpPr/>
          <p:nvPr/>
        </p:nvSpPr>
        <p:spPr>
          <a:xfrm>
            <a:off x="568440" y="964800"/>
            <a:ext cx="1537560" cy="417960"/>
          </a:xfrm>
          <a:prstGeom prst="rect">
            <a:avLst/>
          </a:prstGeom>
          <a:solidFill>
            <a:schemeClr val="lt1"/>
          </a:solidFill>
          <a:ln w="9525">
            <a:solidFill>
              <a:srgbClr val="ffffff"/>
            </a:solidFill>
            <a:round/>
          </a:ln>
        </p:spPr>
        <p:style>
          <a:lnRef idx="0"/>
          <a:fillRef idx="0"/>
          <a:effectRef idx="0"/>
          <a:fontRef idx="minor"/>
        </p:style>
      </p:sp>
      <p:sp>
        <p:nvSpPr>
          <p:cNvPr id="323" name="Google Shape;321;p28"/>
          <p:cNvSpPr/>
          <p:nvPr/>
        </p:nvSpPr>
        <p:spPr>
          <a:xfrm>
            <a:off x="151200" y="0"/>
            <a:ext cx="8519760" cy="572040"/>
          </a:xfrm>
          <a:prstGeom prst="rect">
            <a:avLst/>
          </a:prstGeom>
          <a:noFill/>
          <a:ln w="0">
            <a:noFill/>
          </a:ln>
        </p:spPr>
        <p:style>
          <a:lnRef idx="0"/>
          <a:fillRef idx="0"/>
          <a:effectRef idx="0"/>
          <a:fontRef idx="minor"/>
        </p:style>
        <p:txBody>
          <a:bodyPr lIns="90000" rIns="90000" tIns="91440" bIns="91440">
            <a:noAutofit/>
          </a:bodyPr>
          <a:p>
            <a:pPr>
              <a:lnSpc>
                <a:spcPct val="100000"/>
              </a:lnSpc>
              <a:tabLst>
                <a:tab algn="l" pos="0"/>
              </a:tabLst>
            </a:pPr>
            <a:r>
              <a:rPr b="1" lang="en" sz="2600" spc="-1" strike="noStrike">
                <a:solidFill>
                  <a:srgbClr val="1a1a1a"/>
                </a:solidFill>
                <a:latin typeface="Raleway"/>
                <a:ea typeface="Raleway"/>
              </a:rPr>
              <a:t>Quizz: décrivez ce que vous voyez</a:t>
            </a:r>
            <a:endParaRPr b="0" lang="fr-FR" sz="2600" spc="-1" strike="noStrike">
              <a:latin typeface="Arial"/>
            </a:endParaRPr>
          </a:p>
        </p:txBody>
      </p:sp>
      <p:pic>
        <p:nvPicPr>
          <p:cNvPr id="324" name="Google Shape;322;p28" descr=""/>
          <p:cNvPicPr/>
          <p:nvPr/>
        </p:nvPicPr>
        <p:blipFill>
          <a:blip r:embed="rId1"/>
          <a:stretch/>
        </p:blipFill>
        <p:spPr>
          <a:xfrm>
            <a:off x="5346000" y="3015360"/>
            <a:ext cx="1013760" cy="1378080"/>
          </a:xfrm>
          <a:prstGeom prst="rect">
            <a:avLst/>
          </a:prstGeom>
          <a:ln w="0">
            <a:noFill/>
          </a:ln>
        </p:spPr>
      </p:pic>
      <p:pic>
        <p:nvPicPr>
          <p:cNvPr id="325" name="Google Shape;323;p28" descr=""/>
          <p:cNvPicPr/>
          <p:nvPr/>
        </p:nvPicPr>
        <p:blipFill>
          <a:blip r:embed="rId2"/>
          <a:stretch/>
        </p:blipFill>
        <p:spPr>
          <a:xfrm>
            <a:off x="5210280" y="1558440"/>
            <a:ext cx="1332000" cy="1323360"/>
          </a:xfrm>
          <a:prstGeom prst="rect">
            <a:avLst/>
          </a:prstGeom>
          <a:ln w="0">
            <a:noFill/>
          </a:ln>
        </p:spPr>
      </p:pic>
      <p:pic>
        <p:nvPicPr>
          <p:cNvPr id="326" name="Google Shape;324;p28" descr=""/>
          <p:cNvPicPr/>
          <p:nvPr/>
        </p:nvPicPr>
        <p:blipFill>
          <a:blip r:embed="rId3"/>
          <a:stretch/>
        </p:blipFill>
        <p:spPr>
          <a:xfrm>
            <a:off x="7736760" y="3024360"/>
            <a:ext cx="1157760" cy="1369080"/>
          </a:xfrm>
          <a:prstGeom prst="rect">
            <a:avLst/>
          </a:prstGeom>
          <a:ln w="0">
            <a:noFill/>
          </a:ln>
        </p:spPr>
      </p:pic>
      <p:pic>
        <p:nvPicPr>
          <p:cNvPr id="327" name="Google Shape;325;p28" descr=""/>
          <p:cNvPicPr/>
          <p:nvPr/>
        </p:nvPicPr>
        <p:blipFill>
          <a:blip r:embed="rId4"/>
          <a:stretch/>
        </p:blipFill>
        <p:spPr>
          <a:xfrm>
            <a:off x="4077360" y="3015360"/>
            <a:ext cx="1222200" cy="1378080"/>
          </a:xfrm>
          <a:prstGeom prst="rect">
            <a:avLst/>
          </a:prstGeom>
          <a:ln w="0">
            <a:noFill/>
          </a:ln>
        </p:spPr>
      </p:pic>
      <p:pic>
        <p:nvPicPr>
          <p:cNvPr id="328" name="Google Shape;326;p28" descr=""/>
          <p:cNvPicPr/>
          <p:nvPr/>
        </p:nvPicPr>
        <p:blipFill>
          <a:blip r:embed="rId5"/>
          <a:stretch/>
        </p:blipFill>
        <p:spPr>
          <a:xfrm>
            <a:off x="6453000" y="3024360"/>
            <a:ext cx="1113120" cy="1369080"/>
          </a:xfrm>
          <a:prstGeom prst="rect">
            <a:avLst/>
          </a:prstGeom>
          <a:ln w="0">
            <a:noFill/>
          </a:ln>
        </p:spPr>
      </p:pic>
      <p:pic>
        <p:nvPicPr>
          <p:cNvPr id="329" name="Google Shape;327;p28" descr=""/>
          <p:cNvPicPr/>
          <p:nvPr/>
        </p:nvPicPr>
        <p:blipFill>
          <a:blip r:embed="rId6"/>
          <a:stretch/>
        </p:blipFill>
        <p:spPr>
          <a:xfrm>
            <a:off x="4094640" y="1574280"/>
            <a:ext cx="1063080" cy="1307520"/>
          </a:xfrm>
          <a:prstGeom prst="rect">
            <a:avLst/>
          </a:prstGeom>
          <a:ln w="0">
            <a:noFill/>
          </a:ln>
        </p:spPr>
      </p:pic>
      <p:pic>
        <p:nvPicPr>
          <p:cNvPr id="330" name="Google Shape;328;p28" descr=""/>
          <p:cNvPicPr/>
          <p:nvPr/>
        </p:nvPicPr>
        <p:blipFill>
          <a:blip r:embed="rId7"/>
          <a:srcRect l="33154" t="0" r="18435" b="0"/>
          <a:stretch/>
        </p:blipFill>
        <p:spPr>
          <a:xfrm>
            <a:off x="7923600" y="1558440"/>
            <a:ext cx="932400" cy="1323360"/>
          </a:xfrm>
          <a:prstGeom prst="rect">
            <a:avLst/>
          </a:prstGeom>
          <a:ln w="0">
            <a:noFill/>
          </a:ln>
        </p:spPr>
      </p:pic>
      <p:sp>
        <p:nvSpPr>
          <p:cNvPr id="331" name="Google Shape;329;p28"/>
          <p:cNvSpPr/>
          <p:nvPr/>
        </p:nvSpPr>
        <p:spPr>
          <a:xfrm>
            <a:off x="366840" y="1275120"/>
            <a:ext cx="3320280" cy="3291120"/>
          </a:xfrm>
          <a:prstGeom prst="rect">
            <a:avLst/>
          </a:prstGeom>
          <a:noFill/>
          <a:ln w="0">
            <a:noFill/>
          </a:ln>
        </p:spPr>
        <p:style>
          <a:lnRef idx="0"/>
          <a:fillRef idx="0"/>
          <a:effectRef idx="0"/>
          <a:fontRef idx="minor"/>
        </p:style>
        <p:txBody>
          <a:bodyPr lIns="90000" rIns="90000" tIns="91440" bIns="91440">
            <a:noAutofit/>
          </a:bodyPr>
          <a:p>
            <a:pPr>
              <a:lnSpc>
                <a:spcPct val="100000"/>
              </a:lnSpc>
              <a:tabLst>
                <a:tab algn="l" pos="0"/>
              </a:tabLst>
            </a:pPr>
            <a:r>
              <a:rPr b="1" lang="en" sz="1600" spc="-1" strike="noStrike">
                <a:solidFill>
                  <a:srgbClr val="000000"/>
                </a:solidFill>
                <a:latin typeface="Arial"/>
                <a:ea typeface="Arial"/>
              </a:rPr>
              <a:t>Cette personne:</a:t>
            </a:r>
            <a:endParaRPr b="0" lang="fr-FR" sz="1600" spc="-1" strike="noStrike">
              <a:latin typeface="Arial"/>
            </a:endParaRPr>
          </a:p>
          <a:p>
            <a:pPr>
              <a:lnSpc>
                <a:spcPct val="100000"/>
              </a:lnSpc>
              <a:tabLst>
                <a:tab algn="l" pos="0"/>
              </a:tabLst>
            </a:pPr>
            <a:endParaRPr b="0" lang="fr-FR" sz="1600" spc="-1" strike="noStrike">
              <a:latin typeface="Arial"/>
            </a:endParaRPr>
          </a:p>
          <a:p>
            <a:pPr marL="457200" indent="-329400">
              <a:lnSpc>
                <a:spcPct val="100000"/>
              </a:lnSpc>
              <a:buClr>
                <a:srgbClr val="000000"/>
              </a:buClr>
              <a:buFont typeface="Arial"/>
              <a:buChar char="-"/>
              <a:tabLst>
                <a:tab algn="l" pos="0"/>
              </a:tabLst>
            </a:pPr>
            <a:r>
              <a:rPr b="0" lang="en" sz="1600" spc="-1" strike="noStrike">
                <a:solidFill>
                  <a:srgbClr val="000000"/>
                </a:solidFill>
                <a:latin typeface="Arial"/>
                <a:ea typeface="Arial"/>
              </a:rPr>
              <a:t>est sérieuse ?</a:t>
            </a:r>
            <a:endParaRPr b="0" lang="fr-FR" sz="1600" spc="-1" strike="noStrike">
              <a:latin typeface="Arial"/>
            </a:endParaRPr>
          </a:p>
          <a:p>
            <a:pPr marL="457200" indent="-329400">
              <a:lnSpc>
                <a:spcPct val="100000"/>
              </a:lnSpc>
              <a:buClr>
                <a:srgbClr val="000000"/>
              </a:buClr>
              <a:buFont typeface="Arial"/>
              <a:buChar char="-"/>
              <a:tabLst>
                <a:tab algn="l" pos="0"/>
              </a:tabLst>
            </a:pPr>
            <a:r>
              <a:rPr b="0" lang="en" sz="1600" spc="-1" strike="noStrike">
                <a:solidFill>
                  <a:srgbClr val="000000"/>
                </a:solidFill>
                <a:latin typeface="Arial"/>
                <a:ea typeface="Arial"/>
              </a:rPr>
              <a:t>a un esprit logique ?</a:t>
            </a:r>
            <a:endParaRPr b="0" lang="fr-FR" sz="1600" spc="-1" strike="noStrike">
              <a:latin typeface="Arial"/>
            </a:endParaRPr>
          </a:p>
          <a:p>
            <a:pPr marL="457200">
              <a:lnSpc>
                <a:spcPct val="100000"/>
              </a:lnSpc>
              <a:tabLst>
                <a:tab algn="l" pos="0"/>
              </a:tabLst>
            </a:pPr>
            <a:endParaRPr b="0" lang="fr-FR" sz="1600" spc="-1" strike="noStrike">
              <a:latin typeface="Arial"/>
            </a:endParaRPr>
          </a:p>
          <a:p>
            <a:pPr marL="457200" indent="-329400">
              <a:lnSpc>
                <a:spcPct val="100000"/>
              </a:lnSpc>
              <a:buClr>
                <a:srgbClr val="000000"/>
              </a:buClr>
              <a:buFont typeface="Arial"/>
              <a:buChar char="-"/>
              <a:tabLst>
                <a:tab algn="l" pos="0"/>
              </a:tabLst>
            </a:pPr>
            <a:r>
              <a:rPr b="0" lang="en" sz="1600" spc="-1" strike="noStrike">
                <a:solidFill>
                  <a:srgbClr val="000000"/>
                </a:solidFill>
                <a:latin typeface="Arial"/>
                <a:ea typeface="Arial"/>
              </a:rPr>
              <a:t>est débrouillarde ?</a:t>
            </a:r>
            <a:endParaRPr b="0" lang="fr-FR" sz="1600" spc="-1" strike="noStrike">
              <a:latin typeface="Arial"/>
            </a:endParaRPr>
          </a:p>
          <a:p>
            <a:pPr marL="457200" indent="-329400">
              <a:lnSpc>
                <a:spcPct val="100000"/>
              </a:lnSpc>
              <a:buClr>
                <a:srgbClr val="000000"/>
              </a:buClr>
              <a:buFont typeface="Arial"/>
              <a:buChar char="-"/>
              <a:tabLst>
                <a:tab algn="l" pos="0"/>
              </a:tabLst>
            </a:pPr>
            <a:r>
              <a:rPr b="0" lang="en" sz="1600" spc="-1" strike="noStrike">
                <a:solidFill>
                  <a:srgbClr val="000000"/>
                </a:solidFill>
                <a:latin typeface="Arial"/>
                <a:ea typeface="Arial"/>
              </a:rPr>
              <a:t>est créative ?</a:t>
            </a:r>
            <a:endParaRPr b="0" lang="fr-FR" sz="1600" spc="-1" strike="noStrike">
              <a:latin typeface="Arial"/>
            </a:endParaRPr>
          </a:p>
          <a:p>
            <a:pPr marL="457200" indent="-329400">
              <a:lnSpc>
                <a:spcPct val="100000"/>
              </a:lnSpc>
              <a:buClr>
                <a:srgbClr val="000000"/>
              </a:buClr>
              <a:buFont typeface="Arial"/>
              <a:buChar char="-"/>
              <a:tabLst>
                <a:tab algn="l" pos="0"/>
              </a:tabLst>
            </a:pPr>
            <a:r>
              <a:rPr b="0" lang="en" sz="1600" spc="-1" strike="noStrike">
                <a:solidFill>
                  <a:srgbClr val="000000"/>
                </a:solidFill>
                <a:latin typeface="Arial"/>
                <a:ea typeface="Arial"/>
              </a:rPr>
              <a:t>a un esprit curieux ?</a:t>
            </a:r>
            <a:endParaRPr b="0" lang="fr-FR" sz="1600" spc="-1" strike="noStrike">
              <a:latin typeface="Arial"/>
            </a:endParaRPr>
          </a:p>
          <a:p>
            <a:pPr marL="457200" indent="-329400">
              <a:lnSpc>
                <a:spcPct val="100000"/>
              </a:lnSpc>
              <a:buClr>
                <a:srgbClr val="000000"/>
              </a:buClr>
              <a:buFont typeface="Arial"/>
              <a:buChar char="-"/>
              <a:tabLst>
                <a:tab algn="l" pos="0"/>
              </a:tabLst>
            </a:pPr>
            <a:r>
              <a:rPr b="0" lang="en" sz="1600" spc="-1" strike="noStrike">
                <a:solidFill>
                  <a:srgbClr val="000000"/>
                </a:solidFill>
                <a:latin typeface="Arial"/>
                <a:ea typeface="Arial"/>
              </a:rPr>
              <a:t>aime travailler en groupe ?</a:t>
            </a:r>
            <a:endParaRPr b="0" lang="fr-FR" sz="1600" spc="-1" strike="noStrike">
              <a:latin typeface="Arial"/>
            </a:endParaRPr>
          </a:p>
          <a:p>
            <a:pPr marL="457200">
              <a:lnSpc>
                <a:spcPct val="100000"/>
              </a:lnSpc>
              <a:tabLst>
                <a:tab algn="l" pos="0"/>
              </a:tabLst>
            </a:pPr>
            <a:endParaRPr b="0" lang="fr-FR" sz="1600" spc="-1" strike="noStrike">
              <a:latin typeface="Arial"/>
            </a:endParaRPr>
          </a:p>
          <a:p>
            <a:pPr marL="457200" indent="-329400">
              <a:lnSpc>
                <a:spcPct val="100000"/>
              </a:lnSpc>
              <a:buClr>
                <a:srgbClr val="000000"/>
              </a:buClr>
              <a:buFont typeface="Arial"/>
              <a:buChar char="-"/>
              <a:tabLst>
                <a:tab algn="l" pos="0"/>
              </a:tabLst>
            </a:pPr>
            <a:r>
              <a:rPr b="0" lang="en" sz="1600" spc="-1" strike="noStrike">
                <a:solidFill>
                  <a:srgbClr val="000000"/>
                </a:solidFill>
                <a:latin typeface="Arial"/>
                <a:ea typeface="Arial"/>
              </a:rPr>
              <a:t>aime les challenges ?</a:t>
            </a:r>
            <a:endParaRPr b="0" lang="fr-FR" sz="1600" spc="-1" strike="noStrike">
              <a:latin typeface="Arial"/>
            </a:endParaRPr>
          </a:p>
          <a:p>
            <a:pPr marL="457200" indent="-329400">
              <a:lnSpc>
                <a:spcPct val="100000"/>
              </a:lnSpc>
              <a:buClr>
                <a:srgbClr val="000000"/>
              </a:buClr>
              <a:buFont typeface="Arial"/>
              <a:buChar char="-"/>
              <a:tabLst>
                <a:tab algn="l" pos="0"/>
              </a:tabLst>
            </a:pPr>
            <a:r>
              <a:rPr b="0" lang="en" sz="1600" spc="-1" strike="noStrike">
                <a:solidFill>
                  <a:srgbClr val="000000"/>
                </a:solidFill>
                <a:latin typeface="Arial"/>
                <a:ea typeface="Arial"/>
              </a:rPr>
              <a:t>est passionnée ?</a:t>
            </a:r>
            <a:endParaRPr b="0" lang="fr-FR" sz="1600" spc="-1" strike="noStrike">
              <a:latin typeface="Arial"/>
            </a:endParaRPr>
          </a:p>
          <a:p>
            <a:pPr marL="457200" indent="-329400">
              <a:lnSpc>
                <a:spcPct val="100000"/>
              </a:lnSpc>
              <a:buClr>
                <a:srgbClr val="000000"/>
              </a:buClr>
              <a:buFont typeface="Arial"/>
              <a:buChar char="-"/>
              <a:tabLst>
                <a:tab algn="l" pos="0"/>
              </a:tabLst>
            </a:pPr>
            <a:r>
              <a:rPr b="0" lang="en" sz="1600" spc="-1" strike="noStrike">
                <a:solidFill>
                  <a:srgbClr val="000000"/>
                </a:solidFill>
                <a:latin typeface="Arial"/>
                <a:ea typeface="Arial"/>
              </a:rPr>
              <a:t>a confiance en elle ?</a:t>
            </a:r>
            <a:endParaRPr b="0" lang="fr-FR" sz="1600" spc="-1" strike="noStrike">
              <a:latin typeface="Arial"/>
            </a:endParaRPr>
          </a:p>
          <a:p>
            <a:pPr>
              <a:lnSpc>
                <a:spcPct val="100000"/>
              </a:lnSpc>
              <a:tabLst>
                <a:tab algn="l" pos="0"/>
              </a:tabLst>
            </a:pPr>
            <a:endParaRPr b="0" lang="fr-FR" sz="1600" spc="-1" strike="noStrike">
              <a:latin typeface="Arial"/>
            </a:endParaRPr>
          </a:p>
          <a:p>
            <a:pPr>
              <a:lnSpc>
                <a:spcPct val="100000"/>
              </a:lnSpc>
              <a:tabLst>
                <a:tab algn="l" pos="0"/>
              </a:tabLst>
            </a:pPr>
            <a:endParaRPr b="0" lang="fr-FR" sz="1600" spc="-1" strike="noStrike">
              <a:latin typeface="Arial"/>
            </a:endParaRPr>
          </a:p>
          <a:p>
            <a:pPr>
              <a:lnSpc>
                <a:spcPct val="100000"/>
              </a:lnSpc>
              <a:tabLst>
                <a:tab algn="l" pos="0"/>
              </a:tabLst>
            </a:pPr>
            <a:endParaRPr b="0" lang="fr-FR" sz="1600" spc="-1" strike="noStrike">
              <a:latin typeface="Arial"/>
            </a:endParaRPr>
          </a:p>
        </p:txBody>
      </p:sp>
      <p:sp>
        <p:nvSpPr>
          <p:cNvPr id="332" name="Google Shape;330;p28"/>
          <p:cNvSpPr/>
          <p:nvPr/>
        </p:nvSpPr>
        <p:spPr>
          <a:xfrm>
            <a:off x="757440" y="4498560"/>
            <a:ext cx="7628760" cy="572040"/>
          </a:xfrm>
          <a:prstGeom prst="rect">
            <a:avLst/>
          </a:prstGeom>
          <a:noFill/>
          <a:ln w="0">
            <a:noFill/>
          </a:ln>
        </p:spPr>
        <p:style>
          <a:lnRef idx="0"/>
          <a:fillRef idx="0"/>
          <a:effectRef idx="0"/>
          <a:fontRef idx="minor"/>
        </p:style>
        <p:txBody>
          <a:bodyPr lIns="90000" rIns="90000" tIns="91440" bIns="91440" anchor="ctr">
            <a:noAutofit/>
          </a:bodyPr>
          <a:p>
            <a:pPr>
              <a:lnSpc>
                <a:spcPct val="100000"/>
              </a:lnSpc>
              <a:tabLst>
                <a:tab algn="l" pos="0"/>
              </a:tabLst>
            </a:pPr>
            <a:endParaRPr b="0" lang="fr-FR" sz="1800" spc="-1" strike="noStrike">
              <a:latin typeface="Arial"/>
            </a:endParaRPr>
          </a:p>
          <a:p>
            <a:pPr algn="ctr">
              <a:lnSpc>
                <a:spcPct val="100000"/>
              </a:lnSpc>
              <a:tabLst>
                <a:tab algn="l" pos="0"/>
              </a:tabLst>
            </a:pPr>
            <a:r>
              <a:rPr b="1" lang="en" sz="1400" spc="-1" strike="noStrike" u="sng">
                <a:solidFill>
                  <a:srgbClr val="1c3678"/>
                </a:solidFill>
                <a:uFillTx/>
                <a:latin typeface="Arial"/>
                <a:ea typeface="Arial"/>
                <a:hlinkClick r:id="rId8"/>
              </a:rPr>
              <a:t>https://tinyurl.com/JPPJAI</a:t>
            </a:r>
            <a:endParaRPr b="0" lang="fr-FR" sz="1400" spc="-1" strike="noStrike">
              <a:latin typeface="Arial"/>
            </a:endParaRPr>
          </a:p>
        </p:txBody>
      </p:sp>
      <p:pic>
        <p:nvPicPr>
          <p:cNvPr id="333" name="Google Shape;331;p28" descr=""/>
          <p:cNvPicPr/>
          <p:nvPr/>
        </p:nvPicPr>
        <p:blipFill>
          <a:blip r:embed="rId9"/>
          <a:stretch/>
        </p:blipFill>
        <p:spPr>
          <a:xfrm>
            <a:off x="6725880" y="1571400"/>
            <a:ext cx="1013760" cy="1313640"/>
          </a:xfrm>
          <a:prstGeom prst="rect">
            <a:avLst/>
          </a:prstGeom>
          <a:ln w="0">
            <a:noFill/>
          </a:ln>
        </p:spPr>
      </p:pic>
      <p:sp>
        <p:nvSpPr>
          <p:cNvPr id="334" name="Google Shape;332;p28"/>
          <p:cNvSpPr/>
          <p:nvPr/>
        </p:nvSpPr>
        <p:spPr>
          <a:xfrm>
            <a:off x="151200" y="572760"/>
            <a:ext cx="8929080" cy="701640"/>
          </a:xfrm>
          <a:prstGeom prst="rect">
            <a:avLst/>
          </a:prstGeom>
          <a:solidFill>
            <a:srgbClr val="fce5cd"/>
          </a:solidFill>
          <a:ln w="0">
            <a:noFill/>
          </a:ln>
        </p:spPr>
        <p:style>
          <a:lnRef idx="0"/>
          <a:fillRef idx="0"/>
          <a:effectRef idx="0"/>
          <a:fontRef idx="minor"/>
        </p:style>
        <p:txBody>
          <a:bodyPr lIns="90000" rIns="90000" tIns="91440" bIns="91440">
            <a:noAutofit/>
          </a:bodyPr>
          <a:p>
            <a:pPr algn="ctr">
              <a:lnSpc>
                <a:spcPct val="100000"/>
              </a:lnSpc>
              <a:tabLst>
                <a:tab algn="l" pos="0"/>
              </a:tabLst>
            </a:pPr>
            <a:r>
              <a:rPr b="0" lang="en" sz="1800" spc="-1" strike="noStrike">
                <a:solidFill>
                  <a:srgbClr val="000000"/>
                </a:solidFill>
                <a:latin typeface="Lato"/>
                <a:ea typeface="Lato"/>
              </a:rPr>
              <a:t>Parmi ces personnages se trouvent plusieurs informaticiens et informaticiennes. </a:t>
            </a:r>
            <a:endParaRPr b="0" lang="fr-FR" sz="1800" spc="-1" strike="noStrike">
              <a:latin typeface="Arial"/>
            </a:endParaRPr>
          </a:p>
          <a:p>
            <a:pPr algn="ctr">
              <a:lnSpc>
                <a:spcPct val="100000"/>
              </a:lnSpc>
              <a:tabLst>
                <a:tab algn="l" pos="0"/>
              </a:tabLst>
            </a:pPr>
            <a:r>
              <a:rPr b="0" lang="en" sz="1800" spc="-1" strike="noStrike">
                <a:solidFill>
                  <a:srgbClr val="000000"/>
                </a:solidFill>
                <a:latin typeface="Lato"/>
                <a:ea typeface="Lato"/>
              </a:rPr>
              <a:t>Trouvez leurs compétences et essayez de les identifier à partir de leurs photos… </a:t>
            </a:r>
            <a:endParaRPr b="0" lang="fr-FR" sz="1800" spc="-1" strike="noStrike">
              <a:latin typeface="Arial"/>
            </a:endParaRPr>
          </a:p>
        </p:txBody>
      </p:sp>
    </p:spTree>
  </p:cSld>
  <mc:AlternateContent>
    <mc:Choice Requires="p14">
      <p:transition spd="slow" p14:dur="2000"/>
    </mc:Choice>
    <mc:Fallback>
      <p:transition spd="slow"/>
    </mc:Fallback>
  </mc:AlternateContent>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show="0">
  <p:cSld>
    <p:spTree>
      <p:nvGrpSpPr>
        <p:cNvPr id="1" name=""/>
        <p:cNvGrpSpPr/>
        <p:nvPr/>
      </p:nvGrpSpPr>
      <p:grpSpPr>
        <a:xfrm>
          <a:off x="0" y="0"/>
          <a:ext cx="0" cy="0"/>
          <a:chOff x="0" y="0"/>
          <a:chExt cx="0" cy="0"/>
        </a:xfrm>
      </p:grpSpPr>
      <p:sp>
        <p:nvSpPr>
          <p:cNvPr id="335" name="Google Shape;337;p29"/>
          <p:cNvSpPr/>
          <p:nvPr/>
        </p:nvSpPr>
        <p:spPr>
          <a:xfrm>
            <a:off x="568440" y="964800"/>
            <a:ext cx="1537560" cy="417960"/>
          </a:xfrm>
          <a:prstGeom prst="rect">
            <a:avLst/>
          </a:prstGeom>
          <a:solidFill>
            <a:schemeClr val="lt1"/>
          </a:solidFill>
          <a:ln w="9525">
            <a:solidFill>
              <a:srgbClr val="ffffff"/>
            </a:solidFill>
            <a:round/>
          </a:ln>
        </p:spPr>
        <p:style>
          <a:lnRef idx="0"/>
          <a:fillRef idx="0"/>
          <a:effectRef idx="0"/>
          <a:fontRef idx="minor"/>
        </p:style>
      </p:sp>
      <p:sp>
        <p:nvSpPr>
          <p:cNvPr id="336" name="Google Shape;338;p29"/>
          <p:cNvSpPr/>
          <p:nvPr/>
        </p:nvSpPr>
        <p:spPr>
          <a:xfrm>
            <a:off x="151200" y="0"/>
            <a:ext cx="8519760" cy="572040"/>
          </a:xfrm>
          <a:prstGeom prst="rect">
            <a:avLst/>
          </a:prstGeom>
          <a:noFill/>
          <a:ln w="0">
            <a:noFill/>
          </a:ln>
        </p:spPr>
        <p:style>
          <a:lnRef idx="0"/>
          <a:fillRef idx="0"/>
          <a:effectRef idx="0"/>
          <a:fontRef idx="minor"/>
        </p:style>
        <p:txBody>
          <a:bodyPr lIns="90000" rIns="90000" tIns="91440" bIns="91440">
            <a:noAutofit/>
          </a:bodyPr>
          <a:p>
            <a:pPr>
              <a:lnSpc>
                <a:spcPct val="100000"/>
              </a:lnSpc>
              <a:tabLst>
                <a:tab algn="l" pos="0"/>
              </a:tabLst>
            </a:pPr>
            <a:r>
              <a:rPr b="1" lang="en" sz="2600" spc="-1" strike="noStrike">
                <a:solidFill>
                  <a:srgbClr val="1a1a1a"/>
                </a:solidFill>
                <a:latin typeface="Raleway"/>
                <a:ea typeface="Raleway"/>
              </a:rPr>
              <a:t>Quizz: décrivez ce que vous voyez</a:t>
            </a:r>
            <a:endParaRPr b="0" lang="fr-FR" sz="2600" spc="-1" strike="noStrike">
              <a:latin typeface="Arial"/>
            </a:endParaRPr>
          </a:p>
        </p:txBody>
      </p:sp>
      <p:pic>
        <p:nvPicPr>
          <p:cNvPr id="337" name="Google Shape;339;p29" descr=""/>
          <p:cNvPicPr/>
          <p:nvPr/>
        </p:nvPicPr>
        <p:blipFill>
          <a:blip r:embed="rId1"/>
          <a:stretch/>
        </p:blipFill>
        <p:spPr>
          <a:xfrm>
            <a:off x="5346000" y="3015360"/>
            <a:ext cx="1013760" cy="1378080"/>
          </a:xfrm>
          <a:prstGeom prst="rect">
            <a:avLst/>
          </a:prstGeom>
          <a:ln w="0">
            <a:noFill/>
          </a:ln>
        </p:spPr>
      </p:pic>
      <p:pic>
        <p:nvPicPr>
          <p:cNvPr id="338" name="Google Shape;340;p29" descr=""/>
          <p:cNvPicPr/>
          <p:nvPr/>
        </p:nvPicPr>
        <p:blipFill>
          <a:blip r:embed="rId2"/>
          <a:stretch/>
        </p:blipFill>
        <p:spPr>
          <a:xfrm>
            <a:off x="5210280" y="1558440"/>
            <a:ext cx="1332000" cy="1323360"/>
          </a:xfrm>
          <a:prstGeom prst="rect">
            <a:avLst/>
          </a:prstGeom>
          <a:ln w="0">
            <a:noFill/>
          </a:ln>
        </p:spPr>
      </p:pic>
      <p:pic>
        <p:nvPicPr>
          <p:cNvPr id="339" name="Google Shape;341;p29" descr=""/>
          <p:cNvPicPr/>
          <p:nvPr/>
        </p:nvPicPr>
        <p:blipFill>
          <a:blip r:embed="rId3"/>
          <a:stretch/>
        </p:blipFill>
        <p:spPr>
          <a:xfrm>
            <a:off x="7736760" y="3024360"/>
            <a:ext cx="1157760" cy="1369080"/>
          </a:xfrm>
          <a:prstGeom prst="rect">
            <a:avLst/>
          </a:prstGeom>
          <a:ln w="0">
            <a:noFill/>
          </a:ln>
        </p:spPr>
      </p:pic>
      <p:pic>
        <p:nvPicPr>
          <p:cNvPr id="340" name="Google Shape;342;p29" descr=""/>
          <p:cNvPicPr/>
          <p:nvPr/>
        </p:nvPicPr>
        <p:blipFill>
          <a:blip r:embed="rId4"/>
          <a:stretch/>
        </p:blipFill>
        <p:spPr>
          <a:xfrm>
            <a:off x="4077360" y="3015360"/>
            <a:ext cx="1222200" cy="1378080"/>
          </a:xfrm>
          <a:prstGeom prst="rect">
            <a:avLst/>
          </a:prstGeom>
          <a:ln w="0">
            <a:noFill/>
          </a:ln>
        </p:spPr>
      </p:pic>
      <p:pic>
        <p:nvPicPr>
          <p:cNvPr id="341" name="Google Shape;343;p29" descr=""/>
          <p:cNvPicPr/>
          <p:nvPr/>
        </p:nvPicPr>
        <p:blipFill>
          <a:blip r:embed="rId5"/>
          <a:stretch/>
        </p:blipFill>
        <p:spPr>
          <a:xfrm>
            <a:off x="6453000" y="3024360"/>
            <a:ext cx="1113120" cy="1369080"/>
          </a:xfrm>
          <a:prstGeom prst="rect">
            <a:avLst/>
          </a:prstGeom>
          <a:ln w="0">
            <a:noFill/>
          </a:ln>
        </p:spPr>
      </p:pic>
      <p:pic>
        <p:nvPicPr>
          <p:cNvPr id="342" name="Google Shape;344;p29" descr=""/>
          <p:cNvPicPr/>
          <p:nvPr/>
        </p:nvPicPr>
        <p:blipFill>
          <a:blip r:embed="rId6"/>
          <a:stretch/>
        </p:blipFill>
        <p:spPr>
          <a:xfrm>
            <a:off x="4094640" y="1574280"/>
            <a:ext cx="1063080" cy="1307520"/>
          </a:xfrm>
          <a:prstGeom prst="rect">
            <a:avLst/>
          </a:prstGeom>
          <a:ln w="0">
            <a:noFill/>
          </a:ln>
        </p:spPr>
      </p:pic>
      <p:pic>
        <p:nvPicPr>
          <p:cNvPr id="343" name="Google Shape;345;p29" descr=""/>
          <p:cNvPicPr/>
          <p:nvPr/>
        </p:nvPicPr>
        <p:blipFill>
          <a:blip r:embed="rId7"/>
          <a:srcRect l="33154" t="0" r="18435" b="0"/>
          <a:stretch/>
        </p:blipFill>
        <p:spPr>
          <a:xfrm>
            <a:off x="7923600" y="1558440"/>
            <a:ext cx="932400" cy="1323360"/>
          </a:xfrm>
          <a:prstGeom prst="rect">
            <a:avLst/>
          </a:prstGeom>
          <a:ln w="0">
            <a:noFill/>
          </a:ln>
        </p:spPr>
      </p:pic>
      <p:sp>
        <p:nvSpPr>
          <p:cNvPr id="344" name="Google Shape;346;p29"/>
          <p:cNvSpPr/>
          <p:nvPr/>
        </p:nvSpPr>
        <p:spPr>
          <a:xfrm>
            <a:off x="366840" y="1275120"/>
            <a:ext cx="3320280" cy="3291120"/>
          </a:xfrm>
          <a:prstGeom prst="rect">
            <a:avLst/>
          </a:prstGeom>
          <a:noFill/>
          <a:ln w="0">
            <a:noFill/>
          </a:ln>
        </p:spPr>
        <p:style>
          <a:lnRef idx="0"/>
          <a:fillRef idx="0"/>
          <a:effectRef idx="0"/>
          <a:fontRef idx="minor"/>
        </p:style>
        <p:txBody>
          <a:bodyPr lIns="90000" rIns="90000" tIns="91440" bIns="91440">
            <a:noAutofit/>
          </a:bodyPr>
          <a:p>
            <a:pPr>
              <a:lnSpc>
                <a:spcPct val="100000"/>
              </a:lnSpc>
              <a:tabLst>
                <a:tab algn="l" pos="0"/>
              </a:tabLst>
            </a:pPr>
            <a:r>
              <a:rPr b="1" lang="en" sz="1600" spc="-1" strike="noStrike">
                <a:solidFill>
                  <a:srgbClr val="000000"/>
                </a:solidFill>
                <a:latin typeface="Arial"/>
                <a:ea typeface="Arial"/>
              </a:rPr>
              <a:t>Cette personne:</a:t>
            </a:r>
            <a:endParaRPr b="0" lang="fr-FR" sz="1600" spc="-1" strike="noStrike">
              <a:latin typeface="Arial"/>
            </a:endParaRPr>
          </a:p>
          <a:p>
            <a:pPr>
              <a:lnSpc>
                <a:spcPct val="100000"/>
              </a:lnSpc>
              <a:tabLst>
                <a:tab algn="l" pos="0"/>
              </a:tabLst>
            </a:pPr>
            <a:endParaRPr b="0" lang="fr-FR" sz="1600" spc="-1" strike="noStrike">
              <a:latin typeface="Arial"/>
            </a:endParaRPr>
          </a:p>
          <a:p>
            <a:pPr marL="457200" indent="-329400">
              <a:lnSpc>
                <a:spcPct val="100000"/>
              </a:lnSpc>
              <a:buClr>
                <a:srgbClr val="000000"/>
              </a:buClr>
              <a:buFont typeface="Arial"/>
              <a:buChar char="-"/>
              <a:tabLst>
                <a:tab algn="l" pos="0"/>
              </a:tabLst>
            </a:pPr>
            <a:r>
              <a:rPr b="0" lang="en" sz="1600" spc="-1" strike="noStrike">
                <a:solidFill>
                  <a:srgbClr val="000000"/>
                </a:solidFill>
                <a:latin typeface="Arial"/>
                <a:ea typeface="Arial"/>
              </a:rPr>
              <a:t>est sérieuse ?</a:t>
            </a:r>
            <a:endParaRPr b="0" lang="fr-FR" sz="1600" spc="-1" strike="noStrike">
              <a:latin typeface="Arial"/>
            </a:endParaRPr>
          </a:p>
          <a:p>
            <a:pPr marL="457200" indent="-329400">
              <a:lnSpc>
                <a:spcPct val="100000"/>
              </a:lnSpc>
              <a:buClr>
                <a:srgbClr val="000000"/>
              </a:buClr>
              <a:buFont typeface="Arial"/>
              <a:buChar char="-"/>
              <a:tabLst>
                <a:tab algn="l" pos="0"/>
              </a:tabLst>
            </a:pPr>
            <a:r>
              <a:rPr b="0" lang="en" sz="1600" spc="-1" strike="noStrike">
                <a:solidFill>
                  <a:srgbClr val="000000"/>
                </a:solidFill>
                <a:latin typeface="Arial"/>
                <a:ea typeface="Arial"/>
              </a:rPr>
              <a:t>a un esprit logique ?</a:t>
            </a:r>
            <a:endParaRPr b="0" lang="fr-FR" sz="1600" spc="-1" strike="noStrike">
              <a:latin typeface="Arial"/>
            </a:endParaRPr>
          </a:p>
          <a:p>
            <a:pPr marL="457200">
              <a:lnSpc>
                <a:spcPct val="100000"/>
              </a:lnSpc>
              <a:tabLst>
                <a:tab algn="l" pos="0"/>
              </a:tabLst>
            </a:pPr>
            <a:endParaRPr b="0" lang="fr-FR" sz="1600" spc="-1" strike="noStrike">
              <a:latin typeface="Arial"/>
            </a:endParaRPr>
          </a:p>
          <a:p>
            <a:pPr marL="457200" indent="-329400">
              <a:lnSpc>
                <a:spcPct val="100000"/>
              </a:lnSpc>
              <a:buClr>
                <a:srgbClr val="000000"/>
              </a:buClr>
              <a:buFont typeface="Arial"/>
              <a:buChar char="-"/>
              <a:tabLst>
                <a:tab algn="l" pos="0"/>
              </a:tabLst>
            </a:pPr>
            <a:r>
              <a:rPr b="0" lang="en" sz="1600" spc="-1" strike="noStrike">
                <a:solidFill>
                  <a:srgbClr val="000000"/>
                </a:solidFill>
                <a:latin typeface="Arial"/>
                <a:ea typeface="Arial"/>
              </a:rPr>
              <a:t>est débrouillarde ?</a:t>
            </a:r>
            <a:endParaRPr b="0" lang="fr-FR" sz="1600" spc="-1" strike="noStrike">
              <a:latin typeface="Arial"/>
            </a:endParaRPr>
          </a:p>
          <a:p>
            <a:pPr marL="457200" indent="-329400">
              <a:lnSpc>
                <a:spcPct val="100000"/>
              </a:lnSpc>
              <a:buClr>
                <a:srgbClr val="000000"/>
              </a:buClr>
              <a:buFont typeface="Arial"/>
              <a:buChar char="-"/>
              <a:tabLst>
                <a:tab algn="l" pos="0"/>
              </a:tabLst>
            </a:pPr>
            <a:r>
              <a:rPr b="0" lang="en" sz="1600" spc="-1" strike="noStrike">
                <a:solidFill>
                  <a:srgbClr val="000000"/>
                </a:solidFill>
                <a:latin typeface="Arial"/>
                <a:ea typeface="Arial"/>
              </a:rPr>
              <a:t>est créative ?</a:t>
            </a:r>
            <a:endParaRPr b="0" lang="fr-FR" sz="1600" spc="-1" strike="noStrike">
              <a:latin typeface="Arial"/>
            </a:endParaRPr>
          </a:p>
          <a:p>
            <a:pPr marL="457200" indent="-329400">
              <a:lnSpc>
                <a:spcPct val="100000"/>
              </a:lnSpc>
              <a:buClr>
                <a:srgbClr val="000000"/>
              </a:buClr>
              <a:buFont typeface="Arial"/>
              <a:buChar char="-"/>
              <a:tabLst>
                <a:tab algn="l" pos="0"/>
              </a:tabLst>
            </a:pPr>
            <a:r>
              <a:rPr b="0" lang="en" sz="1600" spc="-1" strike="noStrike">
                <a:solidFill>
                  <a:srgbClr val="000000"/>
                </a:solidFill>
                <a:latin typeface="Arial"/>
                <a:ea typeface="Arial"/>
              </a:rPr>
              <a:t>a un esprit curieux ?</a:t>
            </a:r>
            <a:endParaRPr b="0" lang="fr-FR" sz="1600" spc="-1" strike="noStrike">
              <a:latin typeface="Arial"/>
            </a:endParaRPr>
          </a:p>
          <a:p>
            <a:pPr marL="457200" indent="-329400">
              <a:lnSpc>
                <a:spcPct val="100000"/>
              </a:lnSpc>
              <a:buClr>
                <a:srgbClr val="000000"/>
              </a:buClr>
              <a:buFont typeface="Arial"/>
              <a:buChar char="-"/>
              <a:tabLst>
                <a:tab algn="l" pos="0"/>
              </a:tabLst>
            </a:pPr>
            <a:r>
              <a:rPr b="0" lang="en" sz="1600" spc="-1" strike="noStrike">
                <a:solidFill>
                  <a:srgbClr val="000000"/>
                </a:solidFill>
                <a:latin typeface="Arial"/>
                <a:ea typeface="Arial"/>
              </a:rPr>
              <a:t>aime travailler en groupe ?</a:t>
            </a:r>
            <a:endParaRPr b="0" lang="fr-FR" sz="1600" spc="-1" strike="noStrike">
              <a:latin typeface="Arial"/>
            </a:endParaRPr>
          </a:p>
          <a:p>
            <a:pPr marL="457200">
              <a:lnSpc>
                <a:spcPct val="100000"/>
              </a:lnSpc>
              <a:tabLst>
                <a:tab algn="l" pos="0"/>
              </a:tabLst>
            </a:pPr>
            <a:endParaRPr b="0" lang="fr-FR" sz="1600" spc="-1" strike="noStrike">
              <a:latin typeface="Arial"/>
            </a:endParaRPr>
          </a:p>
          <a:p>
            <a:pPr marL="457200" indent="-329400">
              <a:lnSpc>
                <a:spcPct val="100000"/>
              </a:lnSpc>
              <a:buClr>
                <a:srgbClr val="000000"/>
              </a:buClr>
              <a:buFont typeface="Arial"/>
              <a:buChar char="-"/>
              <a:tabLst>
                <a:tab algn="l" pos="0"/>
              </a:tabLst>
            </a:pPr>
            <a:r>
              <a:rPr b="0" lang="en" sz="1600" spc="-1" strike="noStrike">
                <a:solidFill>
                  <a:srgbClr val="000000"/>
                </a:solidFill>
                <a:latin typeface="Arial"/>
                <a:ea typeface="Arial"/>
              </a:rPr>
              <a:t>aime les challenges ?</a:t>
            </a:r>
            <a:endParaRPr b="0" lang="fr-FR" sz="1600" spc="-1" strike="noStrike">
              <a:latin typeface="Arial"/>
            </a:endParaRPr>
          </a:p>
          <a:p>
            <a:pPr marL="457200" indent="-329400">
              <a:lnSpc>
                <a:spcPct val="100000"/>
              </a:lnSpc>
              <a:buClr>
                <a:srgbClr val="000000"/>
              </a:buClr>
              <a:buFont typeface="Arial"/>
              <a:buChar char="-"/>
              <a:tabLst>
                <a:tab algn="l" pos="0"/>
              </a:tabLst>
            </a:pPr>
            <a:r>
              <a:rPr b="0" lang="en" sz="1600" spc="-1" strike="noStrike">
                <a:solidFill>
                  <a:srgbClr val="000000"/>
                </a:solidFill>
                <a:latin typeface="Arial"/>
                <a:ea typeface="Arial"/>
              </a:rPr>
              <a:t>est passionnée ?</a:t>
            </a:r>
            <a:endParaRPr b="0" lang="fr-FR" sz="1600" spc="-1" strike="noStrike">
              <a:latin typeface="Arial"/>
            </a:endParaRPr>
          </a:p>
          <a:p>
            <a:pPr marL="457200" indent="-329400">
              <a:lnSpc>
                <a:spcPct val="100000"/>
              </a:lnSpc>
              <a:buClr>
                <a:srgbClr val="000000"/>
              </a:buClr>
              <a:buFont typeface="Arial"/>
              <a:buChar char="-"/>
              <a:tabLst>
                <a:tab algn="l" pos="0"/>
              </a:tabLst>
            </a:pPr>
            <a:r>
              <a:rPr b="0" lang="en" sz="1600" spc="-1" strike="noStrike">
                <a:solidFill>
                  <a:srgbClr val="000000"/>
                </a:solidFill>
                <a:latin typeface="Arial"/>
                <a:ea typeface="Arial"/>
              </a:rPr>
              <a:t>a confiance en elle ?</a:t>
            </a:r>
            <a:endParaRPr b="0" lang="fr-FR" sz="1600" spc="-1" strike="noStrike">
              <a:latin typeface="Arial"/>
            </a:endParaRPr>
          </a:p>
          <a:p>
            <a:pPr>
              <a:lnSpc>
                <a:spcPct val="100000"/>
              </a:lnSpc>
              <a:tabLst>
                <a:tab algn="l" pos="0"/>
              </a:tabLst>
            </a:pPr>
            <a:endParaRPr b="0" lang="fr-FR" sz="1600" spc="-1" strike="noStrike">
              <a:latin typeface="Arial"/>
            </a:endParaRPr>
          </a:p>
          <a:p>
            <a:pPr>
              <a:lnSpc>
                <a:spcPct val="100000"/>
              </a:lnSpc>
              <a:tabLst>
                <a:tab algn="l" pos="0"/>
              </a:tabLst>
            </a:pPr>
            <a:endParaRPr b="0" lang="fr-FR" sz="1600" spc="-1" strike="noStrike">
              <a:latin typeface="Arial"/>
            </a:endParaRPr>
          </a:p>
          <a:p>
            <a:pPr>
              <a:lnSpc>
                <a:spcPct val="100000"/>
              </a:lnSpc>
              <a:tabLst>
                <a:tab algn="l" pos="0"/>
              </a:tabLst>
            </a:pPr>
            <a:endParaRPr b="0" lang="fr-FR" sz="1600" spc="-1" strike="noStrike">
              <a:latin typeface="Arial"/>
            </a:endParaRPr>
          </a:p>
        </p:txBody>
      </p:sp>
      <p:sp>
        <p:nvSpPr>
          <p:cNvPr id="345" name="Google Shape;347;p29"/>
          <p:cNvSpPr/>
          <p:nvPr/>
        </p:nvSpPr>
        <p:spPr>
          <a:xfrm>
            <a:off x="757440" y="4498560"/>
            <a:ext cx="7628760" cy="572040"/>
          </a:xfrm>
          <a:prstGeom prst="rect">
            <a:avLst/>
          </a:prstGeom>
          <a:noFill/>
          <a:ln w="0">
            <a:noFill/>
          </a:ln>
        </p:spPr>
        <p:style>
          <a:lnRef idx="0"/>
          <a:fillRef idx="0"/>
          <a:effectRef idx="0"/>
          <a:fontRef idx="minor"/>
        </p:style>
        <p:txBody>
          <a:bodyPr lIns="90000" rIns="90000" tIns="91440" bIns="91440" anchor="ctr">
            <a:noAutofit/>
          </a:bodyPr>
          <a:p>
            <a:pPr algn="ctr">
              <a:lnSpc>
                <a:spcPct val="100000"/>
              </a:lnSpc>
              <a:tabLst>
                <a:tab algn="l" pos="0"/>
              </a:tabLst>
            </a:pPr>
            <a:r>
              <a:rPr b="1" lang="en" sz="1400" spc="-1" strike="noStrike" u="sng">
                <a:solidFill>
                  <a:srgbClr val="1c3678"/>
                </a:solidFill>
                <a:uFillTx/>
                <a:latin typeface="Arial"/>
                <a:ea typeface="Arial"/>
                <a:hlinkClick r:id="rId8"/>
              </a:rPr>
              <a:t>https://tinyurl.com/JPPJAI</a:t>
            </a:r>
            <a:endParaRPr b="0" lang="fr-FR" sz="1400" spc="-1" strike="noStrike">
              <a:latin typeface="Arial"/>
            </a:endParaRPr>
          </a:p>
        </p:txBody>
      </p:sp>
      <p:pic>
        <p:nvPicPr>
          <p:cNvPr id="346" name="Google Shape;348;p29" descr=""/>
          <p:cNvPicPr/>
          <p:nvPr/>
        </p:nvPicPr>
        <p:blipFill>
          <a:blip r:embed="rId9"/>
          <a:stretch/>
        </p:blipFill>
        <p:spPr>
          <a:xfrm>
            <a:off x="6725880" y="1571400"/>
            <a:ext cx="1013760" cy="1313640"/>
          </a:xfrm>
          <a:prstGeom prst="rect">
            <a:avLst/>
          </a:prstGeom>
          <a:ln w="0">
            <a:noFill/>
          </a:ln>
        </p:spPr>
      </p:pic>
      <p:sp>
        <p:nvSpPr>
          <p:cNvPr id="347" name="Google Shape;349;p29"/>
          <p:cNvSpPr/>
          <p:nvPr/>
        </p:nvSpPr>
        <p:spPr>
          <a:xfrm>
            <a:off x="1943640" y="3960000"/>
            <a:ext cx="5412600" cy="1110600"/>
          </a:xfrm>
          <a:prstGeom prst="rect">
            <a:avLst/>
          </a:prstGeom>
          <a:solidFill>
            <a:srgbClr val="fff2cc"/>
          </a:solidFill>
          <a:ln w="0">
            <a:noFill/>
          </a:ln>
        </p:spPr>
        <p:style>
          <a:lnRef idx="0"/>
          <a:fillRef idx="0"/>
          <a:effectRef idx="0"/>
          <a:fontRef idx="minor"/>
        </p:style>
        <p:txBody>
          <a:bodyPr lIns="90000" rIns="90000" tIns="91440" bIns="91440">
            <a:noAutofit/>
          </a:bodyPr>
          <a:p>
            <a:pPr algn="ctr">
              <a:lnSpc>
                <a:spcPct val="100000"/>
              </a:lnSpc>
              <a:tabLst>
                <a:tab algn="l" pos="0"/>
              </a:tabLst>
            </a:pPr>
            <a:r>
              <a:rPr b="0" lang="en" sz="1800" spc="-1" strike="noStrike">
                <a:solidFill>
                  <a:srgbClr val="980000"/>
                </a:solidFill>
                <a:latin typeface="Lato"/>
                <a:ea typeface="Lato"/>
              </a:rPr>
              <a:t>Qui était informaticien(ne) ? </a:t>
            </a:r>
            <a:endParaRPr b="0" lang="fr-FR" sz="1800" spc="-1" strike="noStrike">
              <a:latin typeface="Arial"/>
            </a:endParaRPr>
          </a:p>
          <a:p>
            <a:pPr algn="ctr">
              <a:lnSpc>
                <a:spcPct val="100000"/>
              </a:lnSpc>
              <a:tabLst>
                <a:tab algn="l" pos="0"/>
              </a:tabLst>
            </a:pPr>
            <a:r>
              <a:rPr b="0" lang="en" sz="1800" spc="-1" strike="noStrike">
                <a:solidFill>
                  <a:srgbClr val="980000"/>
                </a:solidFill>
                <a:latin typeface="Lato"/>
                <a:ea typeface="Lato"/>
              </a:rPr>
              <a:t>Et quelles étaient leurs qualités présupposées ?</a:t>
            </a:r>
            <a:endParaRPr b="0" lang="fr-FR" sz="1800" spc="-1" strike="noStrike">
              <a:latin typeface="Arial"/>
            </a:endParaRPr>
          </a:p>
          <a:p>
            <a:pPr marL="1371600" indent="457200">
              <a:lnSpc>
                <a:spcPct val="115000"/>
              </a:lnSpc>
              <a:tabLst>
                <a:tab algn="l" pos="0"/>
              </a:tabLst>
            </a:pPr>
            <a:endParaRPr b="0" lang="fr-FR" sz="1800" spc="-1" strike="noStrike">
              <a:latin typeface="Arial"/>
            </a:endParaRPr>
          </a:p>
          <a:p>
            <a:pPr marL="1371600" indent="457200" algn="ctr">
              <a:lnSpc>
                <a:spcPct val="100000"/>
              </a:lnSpc>
              <a:tabLst>
                <a:tab algn="l" pos="0"/>
              </a:tabLst>
            </a:pPr>
            <a:r>
              <a:rPr b="0" lang="en" sz="1400" spc="-1" strike="noStrike" u="sng">
                <a:solidFill>
                  <a:srgbClr val="1c3678"/>
                </a:solidFill>
                <a:uFillTx/>
                <a:latin typeface="Arial"/>
                <a:ea typeface="Arial"/>
                <a:hlinkClick r:id="rId10"/>
              </a:rPr>
              <a:t>réponses au quizz</a:t>
            </a:r>
            <a:endParaRPr b="0" lang="fr-FR" sz="1400" spc="-1" strike="noStrike">
              <a:latin typeface="Arial"/>
            </a:endParaRPr>
          </a:p>
          <a:p>
            <a:pPr marL="1371600" indent="457200">
              <a:lnSpc>
                <a:spcPct val="115000"/>
              </a:lnSpc>
              <a:tabLst>
                <a:tab algn="l" pos="0"/>
              </a:tabLst>
            </a:pPr>
            <a:endParaRPr b="0" lang="fr-FR" sz="1400" spc="-1" strike="noStrike">
              <a:latin typeface="Arial"/>
            </a:endParaRPr>
          </a:p>
          <a:p>
            <a:pPr marL="1371600" indent="457200" algn="ctr">
              <a:lnSpc>
                <a:spcPct val="100000"/>
              </a:lnSpc>
              <a:tabLst>
                <a:tab algn="l" pos="0"/>
              </a:tabLst>
            </a:pPr>
            <a:endParaRPr b="0" lang="fr-FR" sz="1400" spc="-1" strike="noStrike">
              <a:latin typeface="Arial"/>
            </a:endParaRPr>
          </a:p>
          <a:p>
            <a:pPr marL="1371600" indent="457200" algn="ctr">
              <a:lnSpc>
                <a:spcPct val="100000"/>
              </a:lnSpc>
              <a:tabLst>
                <a:tab algn="l" pos="0"/>
              </a:tabLst>
            </a:pPr>
            <a:endParaRPr b="0" lang="fr-FR" sz="1400" spc="-1" strike="noStrike">
              <a:latin typeface="Arial"/>
            </a:endParaRPr>
          </a:p>
        </p:txBody>
      </p:sp>
      <p:sp>
        <p:nvSpPr>
          <p:cNvPr id="348" name="Google Shape;350;p29"/>
          <p:cNvSpPr/>
          <p:nvPr/>
        </p:nvSpPr>
        <p:spPr>
          <a:xfrm>
            <a:off x="151200" y="572760"/>
            <a:ext cx="8929080" cy="701640"/>
          </a:xfrm>
          <a:prstGeom prst="rect">
            <a:avLst/>
          </a:prstGeom>
          <a:solidFill>
            <a:srgbClr val="fce5cd"/>
          </a:solidFill>
          <a:ln w="0">
            <a:noFill/>
          </a:ln>
        </p:spPr>
        <p:style>
          <a:lnRef idx="0"/>
          <a:fillRef idx="0"/>
          <a:effectRef idx="0"/>
          <a:fontRef idx="minor"/>
        </p:style>
        <p:txBody>
          <a:bodyPr lIns="90000" rIns="90000" tIns="91440" bIns="91440">
            <a:noAutofit/>
          </a:bodyPr>
          <a:p>
            <a:pPr algn="ctr">
              <a:lnSpc>
                <a:spcPct val="100000"/>
              </a:lnSpc>
              <a:tabLst>
                <a:tab algn="l" pos="0"/>
              </a:tabLst>
            </a:pPr>
            <a:r>
              <a:rPr b="0" lang="en" sz="1800" spc="-1" strike="noStrike">
                <a:solidFill>
                  <a:srgbClr val="000000"/>
                </a:solidFill>
                <a:latin typeface="Lato"/>
                <a:ea typeface="Lato"/>
              </a:rPr>
              <a:t>Parmi ces personnages se trouvent plusieurs informaticiens et informaticiennes. </a:t>
            </a:r>
            <a:endParaRPr b="0" lang="fr-FR" sz="1800" spc="-1" strike="noStrike">
              <a:latin typeface="Arial"/>
            </a:endParaRPr>
          </a:p>
          <a:p>
            <a:pPr algn="ctr">
              <a:lnSpc>
                <a:spcPct val="100000"/>
              </a:lnSpc>
              <a:tabLst>
                <a:tab algn="l" pos="0"/>
              </a:tabLst>
            </a:pPr>
            <a:r>
              <a:rPr b="0" lang="en" sz="1800" spc="-1" strike="noStrike">
                <a:solidFill>
                  <a:srgbClr val="000000"/>
                </a:solidFill>
                <a:latin typeface="Lato"/>
                <a:ea typeface="Lato"/>
              </a:rPr>
              <a:t>Trouvez leurs compétences et essayez de les identifier à partir de leurs photos… </a:t>
            </a:r>
            <a:endParaRPr b="0" lang="fr-FR" sz="1800" spc="-1" strike="noStrike">
              <a:latin typeface="Arial"/>
            </a:endParaRPr>
          </a:p>
        </p:txBody>
      </p:sp>
    </p:spTree>
  </p:cSld>
  <mc:AlternateContent>
    <mc:Choice Requires="p14">
      <p:transition spd="slow" p14:dur="2000"/>
    </mc:Choice>
    <mc:Fallback>
      <p:transition spd="slow"/>
    </mc:Fallback>
  </mc:AlternateContent>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show="0">
  <p:cSld>
    <p:spTree>
      <p:nvGrpSpPr>
        <p:cNvPr id="1" name=""/>
        <p:cNvGrpSpPr/>
        <p:nvPr/>
      </p:nvGrpSpPr>
      <p:grpSpPr>
        <a:xfrm>
          <a:off x="0" y="0"/>
          <a:ext cx="0" cy="0"/>
          <a:chOff x="0" y="0"/>
          <a:chExt cx="0" cy="0"/>
        </a:xfrm>
      </p:grpSpPr>
      <p:sp>
        <p:nvSpPr>
          <p:cNvPr id="349" name="Google Shape;355;p30"/>
          <p:cNvSpPr/>
          <p:nvPr/>
        </p:nvSpPr>
        <p:spPr>
          <a:xfrm>
            <a:off x="568440" y="1032480"/>
            <a:ext cx="1537560" cy="417960"/>
          </a:xfrm>
          <a:prstGeom prst="rect">
            <a:avLst/>
          </a:prstGeom>
          <a:solidFill>
            <a:schemeClr val="lt1"/>
          </a:solidFill>
          <a:ln w="9525">
            <a:solidFill>
              <a:srgbClr val="ffffff"/>
            </a:solidFill>
            <a:round/>
          </a:ln>
        </p:spPr>
        <p:style>
          <a:lnRef idx="0"/>
          <a:fillRef idx="0"/>
          <a:effectRef idx="0"/>
          <a:fontRef idx="minor"/>
        </p:style>
      </p:sp>
      <p:sp>
        <p:nvSpPr>
          <p:cNvPr id="350" name="Google Shape;356;p30"/>
          <p:cNvSpPr/>
          <p:nvPr/>
        </p:nvSpPr>
        <p:spPr>
          <a:xfrm>
            <a:off x="218880" y="-27720"/>
            <a:ext cx="8519760" cy="983160"/>
          </a:xfrm>
          <a:prstGeom prst="rect">
            <a:avLst/>
          </a:prstGeom>
          <a:noFill/>
          <a:ln w="0">
            <a:noFill/>
          </a:ln>
        </p:spPr>
        <p:style>
          <a:lnRef idx="0"/>
          <a:fillRef idx="0"/>
          <a:effectRef idx="0"/>
          <a:fontRef idx="minor"/>
        </p:style>
        <p:txBody>
          <a:bodyPr lIns="90000" rIns="90000" tIns="91440" bIns="91440">
            <a:noAutofit/>
          </a:bodyPr>
          <a:p>
            <a:pPr>
              <a:lnSpc>
                <a:spcPct val="100000"/>
              </a:lnSpc>
              <a:tabLst>
                <a:tab algn="l" pos="0"/>
              </a:tabLst>
            </a:pPr>
            <a:r>
              <a:rPr b="1" lang="en" sz="2600" spc="-1" strike="noStrike">
                <a:solidFill>
                  <a:srgbClr val="1a1a1a"/>
                </a:solidFill>
                <a:latin typeface="Raleway"/>
                <a:ea typeface="Raleway"/>
              </a:rPr>
              <a:t>Quelles sont les qualités des informaticien(ne)s ?</a:t>
            </a:r>
            <a:endParaRPr b="0" lang="fr-FR" sz="2600" spc="-1" strike="noStrike">
              <a:latin typeface="Arial"/>
            </a:endParaRPr>
          </a:p>
        </p:txBody>
      </p:sp>
      <p:pic>
        <p:nvPicPr>
          <p:cNvPr id="351" name="Google Shape;357;p30" descr=""/>
          <p:cNvPicPr/>
          <p:nvPr/>
        </p:nvPicPr>
        <p:blipFill>
          <a:blip r:embed="rId1"/>
          <a:stretch/>
        </p:blipFill>
        <p:spPr>
          <a:xfrm>
            <a:off x="5787720" y="3943800"/>
            <a:ext cx="870480" cy="1174320"/>
          </a:xfrm>
          <a:prstGeom prst="rect">
            <a:avLst/>
          </a:prstGeom>
          <a:ln w="0">
            <a:noFill/>
          </a:ln>
        </p:spPr>
      </p:pic>
      <p:pic>
        <p:nvPicPr>
          <p:cNvPr id="352" name="Google Shape;358;p30" descr=""/>
          <p:cNvPicPr/>
          <p:nvPr/>
        </p:nvPicPr>
        <p:blipFill>
          <a:blip r:embed="rId2"/>
          <a:stretch/>
        </p:blipFill>
        <p:spPr>
          <a:xfrm>
            <a:off x="1372680" y="3950640"/>
            <a:ext cx="1176480" cy="1160280"/>
          </a:xfrm>
          <a:prstGeom prst="rect">
            <a:avLst/>
          </a:prstGeom>
          <a:ln w="0">
            <a:noFill/>
          </a:ln>
        </p:spPr>
      </p:pic>
      <p:pic>
        <p:nvPicPr>
          <p:cNvPr id="353" name="Google Shape;359;p30" descr=""/>
          <p:cNvPicPr/>
          <p:nvPr/>
        </p:nvPicPr>
        <p:blipFill>
          <a:blip r:embed="rId3"/>
          <a:stretch/>
        </p:blipFill>
        <p:spPr>
          <a:xfrm>
            <a:off x="7923960" y="3943800"/>
            <a:ext cx="1000440" cy="1174320"/>
          </a:xfrm>
          <a:prstGeom prst="rect">
            <a:avLst/>
          </a:prstGeom>
          <a:ln w="0">
            <a:noFill/>
          </a:ln>
        </p:spPr>
      </p:pic>
      <p:pic>
        <p:nvPicPr>
          <p:cNvPr id="354" name="Google Shape;360;p30" descr=""/>
          <p:cNvPicPr/>
          <p:nvPr/>
        </p:nvPicPr>
        <p:blipFill>
          <a:blip r:embed="rId4"/>
          <a:stretch/>
        </p:blipFill>
        <p:spPr>
          <a:xfrm>
            <a:off x="4617720" y="3943800"/>
            <a:ext cx="1092600" cy="1174320"/>
          </a:xfrm>
          <a:prstGeom prst="rect">
            <a:avLst/>
          </a:prstGeom>
          <a:ln w="0">
            <a:noFill/>
          </a:ln>
        </p:spPr>
      </p:pic>
      <p:pic>
        <p:nvPicPr>
          <p:cNvPr id="355" name="Google Shape;361;p30" descr=""/>
          <p:cNvPicPr/>
          <p:nvPr/>
        </p:nvPicPr>
        <p:blipFill>
          <a:blip r:embed="rId5"/>
          <a:stretch/>
        </p:blipFill>
        <p:spPr>
          <a:xfrm>
            <a:off x="6786360" y="3957840"/>
            <a:ext cx="950400" cy="1160280"/>
          </a:xfrm>
          <a:prstGeom prst="rect">
            <a:avLst/>
          </a:prstGeom>
          <a:ln w="0">
            <a:noFill/>
          </a:ln>
        </p:spPr>
      </p:pic>
      <p:pic>
        <p:nvPicPr>
          <p:cNvPr id="356" name="Google Shape;362;p30" descr=""/>
          <p:cNvPicPr/>
          <p:nvPr/>
        </p:nvPicPr>
        <p:blipFill>
          <a:blip r:embed="rId6"/>
          <a:stretch/>
        </p:blipFill>
        <p:spPr>
          <a:xfrm>
            <a:off x="309600" y="3957840"/>
            <a:ext cx="950400" cy="1160280"/>
          </a:xfrm>
          <a:prstGeom prst="rect">
            <a:avLst/>
          </a:prstGeom>
          <a:ln w="0">
            <a:noFill/>
          </a:ln>
        </p:spPr>
      </p:pic>
      <p:pic>
        <p:nvPicPr>
          <p:cNvPr id="357" name="Google Shape;363;p30" descr=""/>
          <p:cNvPicPr/>
          <p:nvPr/>
        </p:nvPicPr>
        <p:blipFill>
          <a:blip r:embed="rId7"/>
          <a:srcRect l="33154" t="0" r="18435" b="0"/>
          <a:stretch/>
        </p:blipFill>
        <p:spPr>
          <a:xfrm>
            <a:off x="3676320" y="3943800"/>
            <a:ext cx="833760" cy="1174320"/>
          </a:xfrm>
          <a:prstGeom prst="rect">
            <a:avLst/>
          </a:prstGeom>
          <a:ln w="0">
            <a:noFill/>
          </a:ln>
        </p:spPr>
      </p:pic>
      <p:sp>
        <p:nvSpPr>
          <p:cNvPr id="358" name="Google Shape;364;p30"/>
          <p:cNvSpPr/>
          <p:nvPr/>
        </p:nvSpPr>
        <p:spPr>
          <a:xfrm>
            <a:off x="2608560" y="911520"/>
            <a:ext cx="6507000" cy="2598840"/>
          </a:xfrm>
          <a:prstGeom prst="rect">
            <a:avLst/>
          </a:prstGeom>
          <a:noFill/>
          <a:ln w="0">
            <a:noFill/>
          </a:ln>
        </p:spPr>
        <p:style>
          <a:lnRef idx="0"/>
          <a:fillRef idx="0"/>
          <a:effectRef idx="0"/>
          <a:fontRef idx="minor"/>
        </p:style>
        <p:txBody>
          <a:bodyPr lIns="90000" rIns="90000" tIns="91440" bIns="91440">
            <a:noAutofit/>
          </a:bodyPr>
          <a:p>
            <a:pPr algn="ctr">
              <a:lnSpc>
                <a:spcPct val="100000"/>
              </a:lnSpc>
              <a:tabLst>
                <a:tab algn="l" pos="0"/>
              </a:tabLst>
            </a:pPr>
            <a:r>
              <a:rPr b="0" lang="en" sz="2400" spc="-1" strike="noStrike">
                <a:solidFill>
                  <a:srgbClr val="ff0000"/>
                </a:solidFill>
                <a:latin typeface="Comfortaa"/>
                <a:ea typeface="Comfortaa"/>
              </a:rPr>
              <a:t>Chacune de ces qualités peut être utile aux informaticiens et informaticiennes</a:t>
            </a:r>
            <a:endParaRPr b="0" lang="fr-FR" sz="2400" spc="-1" strike="noStrike">
              <a:latin typeface="Arial"/>
            </a:endParaRPr>
          </a:p>
          <a:p>
            <a:pPr>
              <a:lnSpc>
                <a:spcPct val="100000"/>
              </a:lnSpc>
              <a:tabLst>
                <a:tab algn="l" pos="0"/>
              </a:tabLst>
            </a:pPr>
            <a:endParaRPr b="0" lang="fr-FR" sz="2400" spc="-1" strike="noStrike">
              <a:latin typeface="Arial"/>
            </a:endParaRPr>
          </a:p>
          <a:p>
            <a:pPr algn="ctr">
              <a:lnSpc>
                <a:spcPct val="100000"/>
              </a:lnSpc>
              <a:tabLst>
                <a:tab algn="l" pos="0"/>
              </a:tabLst>
            </a:pPr>
            <a:r>
              <a:rPr b="0" lang="en" sz="2400" spc="-1" strike="noStrike">
                <a:solidFill>
                  <a:srgbClr val="0000ff"/>
                </a:solidFill>
                <a:latin typeface="Comfortaa"/>
                <a:ea typeface="Comfortaa"/>
              </a:rPr>
              <a:t>Gamer, geek, youtuber, vieux ou jeune, fille ou garçon, </a:t>
            </a:r>
            <a:endParaRPr b="0" lang="fr-FR" sz="2400" spc="-1" strike="noStrike">
              <a:latin typeface="Arial"/>
            </a:endParaRPr>
          </a:p>
          <a:p>
            <a:pPr algn="ctr">
              <a:lnSpc>
                <a:spcPct val="100000"/>
              </a:lnSpc>
              <a:tabLst>
                <a:tab algn="l" pos="0"/>
              </a:tabLst>
            </a:pPr>
            <a:r>
              <a:rPr b="0" lang="en" sz="2400" spc="-1" strike="noStrike">
                <a:solidFill>
                  <a:srgbClr val="0000ff"/>
                </a:solidFill>
                <a:latin typeface="Comfortaa"/>
                <a:ea typeface="Comfortaa"/>
              </a:rPr>
              <a:t>ce n’est pas ce qui fait la différence ! </a:t>
            </a:r>
            <a:r>
              <a:rPr b="0" lang="en" sz="2400" spc="-1" strike="noStrike">
                <a:solidFill>
                  <a:srgbClr val="ff0000"/>
                </a:solidFill>
                <a:latin typeface="Comfortaa"/>
                <a:ea typeface="Comfortaa"/>
              </a:rPr>
              <a:t> </a:t>
            </a:r>
            <a:endParaRPr b="0" lang="fr-FR" sz="2400" spc="-1" strike="noStrike">
              <a:latin typeface="Arial"/>
            </a:endParaRPr>
          </a:p>
        </p:txBody>
      </p:sp>
      <p:pic>
        <p:nvPicPr>
          <p:cNvPr id="359" name="Google Shape;365;p30" descr=""/>
          <p:cNvPicPr/>
          <p:nvPr/>
        </p:nvPicPr>
        <p:blipFill>
          <a:blip r:embed="rId8"/>
          <a:stretch/>
        </p:blipFill>
        <p:spPr>
          <a:xfrm>
            <a:off x="2662200" y="3943800"/>
            <a:ext cx="906480" cy="1174320"/>
          </a:xfrm>
          <a:prstGeom prst="rect">
            <a:avLst/>
          </a:prstGeom>
          <a:ln w="0">
            <a:noFill/>
          </a:ln>
        </p:spPr>
      </p:pic>
      <p:sp>
        <p:nvSpPr>
          <p:cNvPr id="360" name="Google Shape;366;p30"/>
          <p:cNvSpPr/>
          <p:nvPr/>
        </p:nvSpPr>
        <p:spPr>
          <a:xfrm>
            <a:off x="53280" y="564480"/>
            <a:ext cx="3320280" cy="3291120"/>
          </a:xfrm>
          <a:prstGeom prst="rect">
            <a:avLst/>
          </a:prstGeom>
          <a:noFill/>
          <a:ln w="0">
            <a:noFill/>
          </a:ln>
        </p:spPr>
        <p:style>
          <a:lnRef idx="0"/>
          <a:fillRef idx="0"/>
          <a:effectRef idx="0"/>
          <a:fontRef idx="minor"/>
        </p:style>
        <p:txBody>
          <a:bodyPr lIns="90000" rIns="90000" tIns="91440" bIns="91440">
            <a:noAutofit/>
          </a:bodyPr>
          <a:p>
            <a:pPr>
              <a:lnSpc>
                <a:spcPct val="100000"/>
              </a:lnSpc>
              <a:tabLst>
                <a:tab algn="l" pos="0"/>
              </a:tabLst>
            </a:pPr>
            <a:r>
              <a:rPr b="1" lang="en" sz="1600" spc="-1" strike="noStrike">
                <a:solidFill>
                  <a:srgbClr val="000000"/>
                </a:solidFill>
                <a:latin typeface="Arial"/>
                <a:ea typeface="Arial"/>
              </a:rPr>
              <a:t>Cette personne:</a:t>
            </a:r>
            <a:endParaRPr b="0" lang="fr-FR" sz="1600" spc="-1" strike="noStrike">
              <a:latin typeface="Arial"/>
            </a:endParaRPr>
          </a:p>
          <a:p>
            <a:pPr>
              <a:lnSpc>
                <a:spcPct val="100000"/>
              </a:lnSpc>
              <a:tabLst>
                <a:tab algn="l" pos="0"/>
              </a:tabLst>
            </a:pPr>
            <a:endParaRPr b="0" lang="fr-FR" sz="1600" spc="-1" strike="noStrike">
              <a:latin typeface="Arial"/>
            </a:endParaRPr>
          </a:p>
          <a:p>
            <a:pPr marL="457200" indent="-329400">
              <a:lnSpc>
                <a:spcPct val="100000"/>
              </a:lnSpc>
              <a:buClr>
                <a:srgbClr val="000000"/>
              </a:buClr>
              <a:buFont typeface="Arial"/>
              <a:buChar char="-"/>
              <a:tabLst>
                <a:tab algn="l" pos="0"/>
              </a:tabLst>
            </a:pPr>
            <a:r>
              <a:rPr b="0" lang="en" sz="1600" spc="-1" strike="noStrike">
                <a:solidFill>
                  <a:srgbClr val="000000"/>
                </a:solidFill>
                <a:latin typeface="Arial"/>
                <a:ea typeface="Arial"/>
              </a:rPr>
              <a:t>est sérieuse ?</a:t>
            </a:r>
            <a:endParaRPr b="0" lang="fr-FR" sz="1600" spc="-1" strike="noStrike">
              <a:latin typeface="Arial"/>
            </a:endParaRPr>
          </a:p>
          <a:p>
            <a:pPr marL="457200" indent="-329400">
              <a:lnSpc>
                <a:spcPct val="100000"/>
              </a:lnSpc>
              <a:buClr>
                <a:srgbClr val="000000"/>
              </a:buClr>
              <a:buFont typeface="Arial"/>
              <a:buChar char="-"/>
              <a:tabLst>
                <a:tab algn="l" pos="0"/>
              </a:tabLst>
            </a:pPr>
            <a:r>
              <a:rPr b="0" lang="en" sz="1600" spc="-1" strike="noStrike">
                <a:solidFill>
                  <a:srgbClr val="000000"/>
                </a:solidFill>
                <a:latin typeface="Arial"/>
                <a:ea typeface="Arial"/>
              </a:rPr>
              <a:t>a un esprit logique ?</a:t>
            </a:r>
            <a:endParaRPr b="0" lang="fr-FR" sz="1600" spc="-1" strike="noStrike">
              <a:latin typeface="Arial"/>
            </a:endParaRPr>
          </a:p>
          <a:p>
            <a:pPr marL="457200">
              <a:lnSpc>
                <a:spcPct val="100000"/>
              </a:lnSpc>
              <a:tabLst>
                <a:tab algn="l" pos="0"/>
              </a:tabLst>
            </a:pPr>
            <a:endParaRPr b="0" lang="fr-FR" sz="1600" spc="-1" strike="noStrike">
              <a:latin typeface="Arial"/>
            </a:endParaRPr>
          </a:p>
          <a:p>
            <a:pPr marL="457200" indent="-329400">
              <a:lnSpc>
                <a:spcPct val="100000"/>
              </a:lnSpc>
              <a:buClr>
                <a:srgbClr val="000000"/>
              </a:buClr>
              <a:buFont typeface="Arial"/>
              <a:buChar char="-"/>
              <a:tabLst>
                <a:tab algn="l" pos="0"/>
              </a:tabLst>
            </a:pPr>
            <a:r>
              <a:rPr b="0" lang="en" sz="1600" spc="-1" strike="noStrike">
                <a:solidFill>
                  <a:srgbClr val="000000"/>
                </a:solidFill>
                <a:latin typeface="Arial"/>
                <a:ea typeface="Arial"/>
              </a:rPr>
              <a:t>est débrouillarde ?</a:t>
            </a:r>
            <a:endParaRPr b="0" lang="fr-FR" sz="1600" spc="-1" strike="noStrike">
              <a:latin typeface="Arial"/>
            </a:endParaRPr>
          </a:p>
          <a:p>
            <a:pPr marL="457200" indent="-329400">
              <a:lnSpc>
                <a:spcPct val="100000"/>
              </a:lnSpc>
              <a:buClr>
                <a:srgbClr val="000000"/>
              </a:buClr>
              <a:buFont typeface="Arial"/>
              <a:buChar char="-"/>
              <a:tabLst>
                <a:tab algn="l" pos="0"/>
              </a:tabLst>
            </a:pPr>
            <a:r>
              <a:rPr b="0" lang="en" sz="1600" spc="-1" strike="noStrike">
                <a:solidFill>
                  <a:srgbClr val="000000"/>
                </a:solidFill>
                <a:latin typeface="Arial"/>
                <a:ea typeface="Arial"/>
              </a:rPr>
              <a:t>est créative ?</a:t>
            </a:r>
            <a:endParaRPr b="0" lang="fr-FR" sz="1600" spc="-1" strike="noStrike">
              <a:latin typeface="Arial"/>
            </a:endParaRPr>
          </a:p>
          <a:p>
            <a:pPr marL="457200" indent="-329400">
              <a:lnSpc>
                <a:spcPct val="100000"/>
              </a:lnSpc>
              <a:buClr>
                <a:srgbClr val="000000"/>
              </a:buClr>
              <a:buFont typeface="Arial"/>
              <a:buChar char="-"/>
              <a:tabLst>
                <a:tab algn="l" pos="0"/>
              </a:tabLst>
            </a:pPr>
            <a:r>
              <a:rPr b="0" lang="en" sz="1600" spc="-1" strike="noStrike">
                <a:solidFill>
                  <a:srgbClr val="000000"/>
                </a:solidFill>
                <a:latin typeface="Arial"/>
                <a:ea typeface="Arial"/>
              </a:rPr>
              <a:t>a un esprit curieux ?</a:t>
            </a:r>
            <a:endParaRPr b="0" lang="fr-FR" sz="1600" spc="-1" strike="noStrike">
              <a:latin typeface="Arial"/>
            </a:endParaRPr>
          </a:p>
          <a:p>
            <a:pPr marL="457200" indent="-329400">
              <a:lnSpc>
                <a:spcPct val="100000"/>
              </a:lnSpc>
              <a:buClr>
                <a:srgbClr val="000000"/>
              </a:buClr>
              <a:buFont typeface="Arial"/>
              <a:buChar char="-"/>
              <a:tabLst>
                <a:tab algn="l" pos="0"/>
              </a:tabLst>
            </a:pPr>
            <a:r>
              <a:rPr b="0" lang="en" sz="1600" spc="-1" strike="noStrike">
                <a:solidFill>
                  <a:srgbClr val="000000"/>
                </a:solidFill>
                <a:latin typeface="Arial"/>
                <a:ea typeface="Arial"/>
              </a:rPr>
              <a:t>aime travailler en groupe ?</a:t>
            </a:r>
            <a:endParaRPr b="0" lang="fr-FR" sz="1600" spc="-1" strike="noStrike">
              <a:latin typeface="Arial"/>
            </a:endParaRPr>
          </a:p>
          <a:p>
            <a:pPr marL="457200">
              <a:lnSpc>
                <a:spcPct val="100000"/>
              </a:lnSpc>
              <a:tabLst>
                <a:tab algn="l" pos="0"/>
              </a:tabLst>
            </a:pPr>
            <a:endParaRPr b="0" lang="fr-FR" sz="1600" spc="-1" strike="noStrike">
              <a:latin typeface="Arial"/>
            </a:endParaRPr>
          </a:p>
          <a:p>
            <a:pPr marL="457200" indent="-329400">
              <a:lnSpc>
                <a:spcPct val="100000"/>
              </a:lnSpc>
              <a:buClr>
                <a:srgbClr val="000000"/>
              </a:buClr>
              <a:buFont typeface="Arial"/>
              <a:buChar char="-"/>
              <a:tabLst>
                <a:tab algn="l" pos="0"/>
              </a:tabLst>
            </a:pPr>
            <a:r>
              <a:rPr b="0" lang="en" sz="1600" spc="-1" strike="noStrike">
                <a:solidFill>
                  <a:srgbClr val="000000"/>
                </a:solidFill>
                <a:latin typeface="Arial"/>
                <a:ea typeface="Arial"/>
              </a:rPr>
              <a:t>aime les challenges ?</a:t>
            </a:r>
            <a:endParaRPr b="0" lang="fr-FR" sz="1600" spc="-1" strike="noStrike">
              <a:latin typeface="Arial"/>
            </a:endParaRPr>
          </a:p>
          <a:p>
            <a:pPr marL="457200" indent="-329400">
              <a:lnSpc>
                <a:spcPct val="100000"/>
              </a:lnSpc>
              <a:buClr>
                <a:srgbClr val="000000"/>
              </a:buClr>
              <a:buFont typeface="Arial"/>
              <a:buChar char="-"/>
              <a:tabLst>
                <a:tab algn="l" pos="0"/>
              </a:tabLst>
            </a:pPr>
            <a:r>
              <a:rPr b="0" lang="en" sz="1600" spc="-1" strike="noStrike">
                <a:solidFill>
                  <a:srgbClr val="000000"/>
                </a:solidFill>
                <a:latin typeface="Arial"/>
                <a:ea typeface="Arial"/>
              </a:rPr>
              <a:t>est passionnée ?</a:t>
            </a:r>
            <a:endParaRPr b="0" lang="fr-FR" sz="1600" spc="-1" strike="noStrike">
              <a:latin typeface="Arial"/>
            </a:endParaRPr>
          </a:p>
          <a:p>
            <a:pPr marL="457200" indent="-329400">
              <a:lnSpc>
                <a:spcPct val="100000"/>
              </a:lnSpc>
              <a:buClr>
                <a:srgbClr val="000000"/>
              </a:buClr>
              <a:buFont typeface="Arial"/>
              <a:buChar char="-"/>
              <a:tabLst>
                <a:tab algn="l" pos="0"/>
              </a:tabLst>
            </a:pPr>
            <a:r>
              <a:rPr b="0" lang="en" sz="1600" spc="-1" strike="noStrike">
                <a:solidFill>
                  <a:srgbClr val="000000"/>
                </a:solidFill>
                <a:latin typeface="Arial"/>
                <a:ea typeface="Arial"/>
              </a:rPr>
              <a:t>a confiance en elle ?</a:t>
            </a:r>
            <a:endParaRPr b="0" lang="fr-FR" sz="1600" spc="-1" strike="noStrike">
              <a:latin typeface="Arial"/>
            </a:endParaRPr>
          </a:p>
          <a:p>
            <a:pPr>
              <a:lnSpc>
                <a:spcPct val="100000"/>
              </a:lnSpc>
              <a:tabLst>
                <a:tab algn="l" pos="0"/>
              </a:tabLst>
            </a:pPr>
            <a:endParaRPr b="0" lang="fr-FR" sz="1600" spc="-1" strike="noStrike">
              <a:latin typeface="Arial"/>
            </a:endParaRPr>
          </a:p>
          <a:p>
            <a:pPr>
              <a:lnSpc>
                <a:spcPct val="100000"/>
              </a:lnSpc>
              <a:tabLst>
                <a:tab algn="l" pos="0"/>
              </a:tabLst>
            </a:pPr>
            <a:endParaRPr b="0" lang="fr-FR" sz="1600" spc="-1" strike="noStrike">
              <a:latin typeface="Arial"/>
            </a:endParaRPr>
          </a:p>
          <a:p>
            <a:pPr>
              <a:lnSpc>
                <a:spcPct val="100000"/>
              </a:lnSpc>
              <a:tabLst>
                <a:tab algn="l" pos="0"/>
              </a:tabLst>
            </a:pPr>
            <a:endParaRPr b="0" lang="fr-FR" sz="1600" spc="-1" strike="noStrike">
              <a:latin typeface="Arial"/>
            </a:endParaRPr>
          </a:p>
        </p:txBody>
      </p:sp>
    </p:spTree>
  </p:cSld>
  <mc:AlternateContent>
    <mc:Choice Requires="p14">
      <p:transition spd="slow" p14:dur="2000"/>
    </mc:Choice>
    <mc:Fallback>
      <p:transition spd="slow"/>
    </mc:Fallback>
  </mc:AlternateContent>
  <p:timing>
    <p:tnLst>
      <p:par>
        <p:cTn id="91" dur="indefinite" restart="never" nodeType="tmRoot">
          <p:childTnLst>
            <p:seq>
              <p:cTn id="92" dur="indefinite" nodeType="mainSeq">
                <p:childTnLst>
                  <p:par>
                    <p:cTn id="93" fill="hold">
                      <p:stCondLst>
                        <p:cond delay="indefinite"/>
                      </p:stCondLst>
                      <p:childTnLst>
                        <p:par>
                          <p:cTn id="94" fill="hold">
                            <p:stCondLst>
                              <p:cond delay="0"/>
                            </p:stCondLst>
                            <p:childTnLst>
                              <p:par>
                                <p:cTn id="95" nodeType="clickEffect" fill="hold" presetClass="entr" presetID="10">
                                  <p:stCondLst>
                                    <p:cond delay="0"/>
                                  </p:stCondLst>
                                  <p:childTnLst>
                                    <p:set>
                                      <p:cBhvr>
                                        <p:cTn id="96" dur="1" fill="hold">
                                          <p:stCondLst>
                                            <p:cond delay="0"/>
                                          </p:stCondLst>
                                        </p:cTn>
                                        <p:tgtEl>
                                          <p:spTgt spid="358"/>
                                        </p:tgtEl>
                                        <p:attrNameLst>
                                          <p:attrName>style.visibility</p:attrName>
                                        </p:attrNameLst>
                                      </p:cBhvr>
                                      <p:to>
                                        <p:strVal val="visible"/>
                                      </p:to>
                                    </p:set>
                                    <p:animEffect filter="fade" transition="in">
                                      <p:cBhvr additive="repl">
                                        <p:cTn id="97" dur="800"/>
                                        <p:tgtEl>
                                          <p:spTgt spid="358"/>
                                        </p:tgtEl>
                                      </p:cBhvr>
                                    </p:animEffect>
                                  </p:childTnLst>
                                </p:cTn>
                              </p:par>
                            </p:childTnLst>
                          </p:cTn>
                        </p:par>
                      </p:childTnLst>
                    </p:cTn>
                  </p:par>
                  <p:par>
                    <p:cTn id="98" fill="hold">
                      <p:stCondLst>
                        <p:cond delay="indefinite"/>
                      </p:stCondLst>
                      <p:childTnLst>
                        <p:par>
                          <p:cTn id="99" fill="hold">
                            <p:stCondLst>
                              <p:cond delay="0"/>
                            </p:stCondLst>
                            <p:childTnLst>
                              <p:par>
                                <p:cTn id="100" nodeType="clickEffect" fill="hold" presetClass="entr" presetID="10">
                                  <p:stCondLst>
                                    <p:cond delay="0"/>
                                  </p:stCondLst>
                                  <p:childTnLst>
                                    <p:set>
                                      <p:cBhvr>
                                        <p:cTn id="101" dur="1" fill="hold">
                                          <p:stCondLst>
                                            <p:cond delay="0"/>
                                          </p:stCondLst>
                                        </p:cTn>
                                        <p:tgtEl>
                                          <p:spTgt spid="358"/>
                                        </p:tgtEl>
                                        <p:attrNameLst>
                                          <p:attrName>style.visibility</p:attrName>
                                        </p:attrNameLst>
                                      </p:cBhvr>
                                      <p:to>
                                        <p:strVal val="visible"/>
                                      </p:to>
                                    </p:set>
                                    <p:animEffect filter="fade" transition="in">
                                      <p:cBhvr additive="repl">
                                        <p:cTn id="102" dur="1000"/>
                                        <p:tgtEl>
                                          <p:spTgt spid="35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show="0">
  <p:cSld>
    <p:spTree>
      <p:nvGrpSpPr>
        <p:cNvPr id="1" name=""/>
        <p:cNvGrpSpPr/>
        <p:nvPr/>
      </p:nvGrpSpPr>
      <p:grpSpPr>
        <a:xfrm>
          <a:off x="0" y="0"/>
          <a:ext cx="0" cy="0"/>
          <a:chOff x="0" y="0"/>
          <a:chExt cx="0" cy="0"/>
        </a:xfrm>
      </p:grpSpPr>
      <p:sp>
        <p:nvSpPr>
          <p:cNvPr id="361" name="Google Shape;371;p31"/>
          <p:cNvSpPr/>
          <p:nvPr/>
        </p:nvSpPr>
        <p:spPr>
          <a:xfrm>
            <a:off x="323640" y="535320"/>
            <a:ext cx="8341560" cy="3326400"/>
          </a:xfrm>
          <a:prstGeom prst="rect">
            <a:avLst/>
          </a:prstGeom>
          <a:solidFill>
            <a:srgbClr val="ffffff"/>
          </a:solidFill>
          <a:ln w="0">
            <a:noFill/>
          </a:ln>
        </p:spPr>
        <p:style>
          <a:lnRef idx="0"/>
          <a:fillRef idx="0"/>
          <a:effectRef idx="0"/>
          <a:fontRef idx="minor"/>
        </p:style>
        <p:txBody>
          <a:bodyPr lIns="90000" rIns="90000" tIns="91440" bIns="91440">
            <a:noAutofit/>
          </a:bodyPr>
          <a:p>
            <a:pPr marL="457200" indent="-342360">
              <a:lnSpc>
                <a:spcPct val="100000"/>
              </a:lnSpc>
              <a:buClr>
                <a:srgbClr val="000000"/>
              </a:buClr>
              <a:buFont typeface="Arial"/>
              <a:buChar char="-"/>
            </a:pPr>
            <a:r>
              <a:rPr b="0" lang="en" sz="1800" spc="-1" strike="noStrike">
                <a:solidFill>
                  <a:srgbClr val="000000"/>
                </a:solidFill>
                <a:highlight>
                  <a:srgbClr val="ffffff"/>
                </a:highlight>
                <a:latin typeface="Arial"/>
                <a:ea typeface="Arial"/>
              </a:rPr>
              <a:t>Sérieux  </a:t>
            </a:r>
            <a:r>
              <a:rPr b="0" lang="en" sz="1800" spc="-1" strike="noStrike">
                <a:solidFill>
                  <a:srgbClr val="000000"/>
                </a:solidFill>
                <a:highlight>
                  <a:srgbClr val="ffffff"/>
                </a:highlight>
                <a:latin typeface="Arial"/>
                <a:ea typeface="Arial"/>
              </a:rPr>
              <a:t>	</a:t>
            </a:r>
            <a:r>
              <a:rPr b="0" lang="en" sz="1800" spc="-1" strike="noStrike">
                <a:solidFill>
                  <a:srgbClr val="000000"/>
                </a:solidFill>
                <a:highlight>
                  <a:srgbClr val="ffffff"/>
                </a:highlight>
                <a:latin typeface="Arial"/>
                <a:ea typeface="Arial"/>
              </a:rPr>
              <a:t>	</a:t>
            </a:r>
            <a:r>
              <a:rPr b="0" lang="en" sz="1800" spc="-1" strike="noStrike">
                <a:solidFill>
                  <a:srgbClr val="000000"/>
                </a:solidFill>
                <a:highlight>
                  <a:srgbClr val="ffffff"/>
                </a:highlight>
                <a:latin typeface="Arial"/>
                <a:ea typeface="Arial"/>
              </a:rPr>
              <a:t>	</a:t>
            </a:r>
            <a:r>
              <a:rPr b="0" lang="en" sz="1800" spc="-1" strike="noStrike">
                <a:solidFill>
                  <a:srgbClr val="000000"/>
                </a:solidFill>
                <a:highlight>
                  <a:srgbClr val="ffffff"/>
                </a:highlight>
                <a:latin typeface="Arial"/>
                <a:ea typeface="Arial"/>
              </a:rPr>
              <a:t>	</a:t>
            </a:r>
            <a:r>
              <a:rPr b="0" lang="en" sz="1800" spc="-1" strike="noStrike">
                <a:solidFill>
                  <a:srgbClr val="000000"/>
                </a:solidFill>
                <a:highlight>
                  <a:srgbClr val="ffffff"/>
                </a:highlight>
                <a:latin typeface="Arial"/>
                <a:ea typeface="Arial"/>
              </a:rPr>
              <a:t>→</a:t>
            </a:r>
            <a:r>
              <a:rPr b="1" lang="en" sz="1800" spc="-1" strike="noStrike">
                <a:solidFill>
                  <a:srgbClr val="38761d"/>
                </a:solidFill>
                <a:highlight>
                  <a:srgbClr val="ffffff"/>
                </a:highlight>
                <a:latin typeface="Arial"/>
                <a:ea typeface="Arial"/>
              </a:rPr>
              <a:t> </a:t>
            </a:r>
            <a:r>
              <a:rPr b="1" lang="en" sz="1800" spc="-1" strike="noStrike">
                <a:solidFill>
                  <a:srgbClr val="1a9988"/>
                </a:solidFill>
                <a:highlight>
                  <a:srgbClr val="ffffff"/>
                </a:highlight>
                <a:latin typeface="Arial"/>
                <a:ea typeface="Arial"/>
              </a:rPr>
              <a:t>l’ordinateur ne fait que ce qu’on lui demande</a:t>
            </a:r>
            <a:endParaRPr b="0" lang="fr-FR" sz="1800" spc="-1" strike="noStrike">
              <a:latin typeface="Arial"/>
            </a:endParaRPr>
          </a:p>
          <a:p>
            <a:pPr marL="457200" indent="-342360">
              <a:lnSpc>
                <a:spcPct val="100000"/>
              </a:lnSpc>
              <a:buClr>
                <a:srgbClr val="000000"/>
              </a:buClr>
              <a:buFont typeface="Arial"/>
              <a:buChar char="-"/>
            </a:pPr>
            <a:r>
              <a:rPr b="0" lang="en" sz="1800" spc="-1" strike="noStrike">
                <a:solidFill>
                  <a:srgbClr val="000000"/>
                </a:solidFill>
                <a:highlight>
                  <a:srgbClr val="ffffff"/>
                </a:highlight>
                <a:latin typeface="Arial"/>
                <a:ea typeface="Arial"/>
              </a:rPr>
              <a:t>Esprit logique</a:t>
            </a:r>
            <a:r>
              <a:rPr b="0" lang="en" sz="1800" spc="-1" strike="noStrike">
                <a:solidFill>
                  <a:srgbClr val="000000"/>
                </a:solidFill>
                <a:highlight>
                  <a:srgbClr val="ffffff"/>
                </a:highlight>
                <a:latin typeface="Arial"/>
                <a:ea typeface="Arial"/>
              </a:rPr>
              <a:t>	</a:t>
            </a:r>
            <a:r>
              <a:rPr b="0" lang="en" sz="1800" spc="-1" strike="noStrike">
                <a:solidFill>
                  <a:srgbClr val="000000"/>
                </a:solidFill>
                <a:highlight>
                  <a:srgbClr val="ffffff"/>
                </a:highlight>
                <a:latin typeface="Arial"/>
                <a:ea typeface="Arial"/>
              </a:rPr>
              <a:t>	</a:t>
            </a:r>
            <a:r>
              <a:rPr b="0" lang="en" sz="1800" spc="-1" strike="noStrike">
                <a:solidFill>
                  <a:srgbClr val="000000"/>
                </a:solidFill>
                <a:highlight>
                  <a:srgbClr val="ffffff"/>
                </a:highlight>
                <a:latin typeface="Arial"/>
                <a:ea typeface="Arial"/>
              </a:rPr>
              <a:t>→ </a:t>
            </a:r>
            <a:r>
              <a:rPr b="1" lang="en" sz="1800" spc="-1" strike="noStrike">
                <a:solidFill>
                  <a:srgbClr val="1a9988"/>
                </a:solidFill>
                <a:highlight>
                  <a:srgbClr val="ffffff"/>
                </a:highlight>
                <a:latin typeface="Arial"/>
                <a:ea typeface="Arial"/>
              </a:rPr>
              <a:t>il faut bien éviter les bugs</a:t>
            </a:r>
            <a:endParaRPr b="0" lang="fr-FR" sz="1800" spc="-1" strike="noStrike">
              <a:latin typeface="Arial"/>
            </a:endParaRPr>
          </a:p>
          <a:p>
            <a:pPr marL="457200">
              <a:lnSpc>
                <a:spcPct val="100000"/>
              </a:lnSpc>
              <a:tabLst>
                <a:tab algn="l" pos="0"/>
              </a:tabLst>
            </a:pPr>
            <a:endParaRPr b="0" lang="fr-FR" sz="1800" spc="-1" strike="noStrike">
              <a:latin typeface="Arial"/>
            </a:endParaRPr>
          </a:p>
          <a:p>
            <a:pPr marL="457200" indent="-342360">
              <a:lnSpc>
                <a:spcPct val="100000"/>
              </a:lnSpc>
              <a:buClr>
                <a:srgbClr val="000000"/>
              </a:buClr>
              <a:buFont typeface="Arial"/>
              <a:buChar char="-"/>
              <a:tabLst>
                <a:tab algn="l" pos="0"/>
              </a:tabLst>
            </a:pPr>
            <a:r>
              <a:rPr b="0" lang="en" sz="1800" spc="-1" strike="noStrike">
                <a:solidFill>
                  <a:srgbClr val="000000"/>
                </a:solidFill>
                <a:highlight>
                  <a:srgbClr val="ffffff"/>
                </a:highlight>
                <a:latin typeface="Arial"/>
                <a:ea typeface="Arial"/>
              </a:rPr>
              <a:t>Débrouillardise  </a:t>
            </a:r>
            <a:r>
              <a:rPr b="0" lang="en" sz="1800" spc="-1" strike="noStrike">
                <a:solidFill>
                  <a:srgbClr val="000000"/>
                </a:solidFill>
                <a:highlight>
                  <a:srgbClr val="ffffff"/>
                </a:highlight>
                <a:latin typeface="Arial"/>
                <a:ea typeface="Arial"/>
              </a:rPr>
              <a:t>	</a:t>
            </a:r>
            <a:r>
              <a:rPr b="0" lang="en" sz="1800" spc="-1" strike="noStrike">
                <a:solidFill>
                  <a:srgbClr val="000000"/>
                </a:solidFill>
                <a:highlight>
                  <a:srgbClr val="ffffff"/>
                </a:highlight>
                <a:latin typeface="Arial"/>
                <a:ea typeface="Arial"/>
              </a:rPr>
              <a:t>	</a:t>
            </a:r>
            <a:r>
              <a:rPr b="0" lang="en" sz="1800" spc="-1" strike="noStrike">
                <a:solidFill>
                  <a:srgbClr val="000000"/>
                </a:solidFill>
                <a:highlight>
                  <a:srgbClr val="ffffff"/>
                </a:highlight>
                <a:latin typeface="Arial"/>
                <a:ea typeface="Arial"/>
              </a:rPr>
              <a:t>	</a:t>
            </a:r>
            <a:endParaRPr b="0" lang="fr-FR" sz="1800" spc="-1" strike="noStrike">
              <a:latin typeface="Arial"/>
            </a:endParaRPr>
          </a:p>
          <a:p>
            <a:pPr marL="457200" indent="-342360">
              <a:lnSpc>
                <a:spcPct val="100000"/>
              </a:lnSpc>
              <a:buClr>
                <a:srgbClr val="000000"/>
              </a:buClr>
              <a:buFont typeface="Arial"/>
              <a:buChar char="-"/>
              <a:tabLst>
                <a:tab algn="l" pos="0"/>
              </a:tabLst>
            </a:pPr>
            <a:r>
              <a:rPr b="0" lang="en" sz="1800" spc="-1" strike="noStrike">
                <a:solidFill>
                  <a:srgbClr val="000000"/>
                </a:solidFill>
                <a:highlight>
                  <a:srgbClr val="ffffff"/>
                </a:highlight>
                <a:latin typeface="Arial"/>
                <a:ea typeface="Arial"/>
              </a:rPr>
              <a:t>Créativité </a:t>
            </a:r>
            <a:r>
              <a:rPr b="0" lang="en" sz="1800" spc="-1" strike="noStrike">
                <a:solidFill>
                  <a:srgbClr val="000000"/>
                </a:solidFill>
                <a:highlight>
                  <a:srgbClr val="ffffff"/>
                </a:highlight>
                <a:latin typeface="Arial"/>
                <a:ea typeface="Arial"/>
              </a:rPr>
              <a:t>	</a:t>
            </a:r>
            <a:r>
              <a:rPr b="0" lang="en" sz="1800" spc="-1" strike="noStrike">
                <a:solidFill>
                  <a:srgbClr val="000000"/>
                </a:solidFill>
                <a:highlight>
                  <a:srgbClr val="ffffff"/>
                </a:highlight>
                <a:latin typeface="Arial"/>
                <a:ea typeface="Arial"/>
              </a:rPr>
              <a:t>	</a:t>
            </a:r>
            <a:r>
              <a:rPr b="0" lang="en" sz="1800" spc="-1" strike="noStrike">
                <a:solidFill>
                  <a:srgbClr val="000000"/>
                </a:solidFill>
                <a:highlight>
                  <a:srgbClr val="ffffff"/>
                </a:highlight>
                <a:latin typeface="Arial"/>
                <a:ea typeface="Arial"/>
              </a:rPr>
              <a:t>	</a:t>
            </a:r>
            <a:r>
              <a:rPr b="0" lang="en" sz="1800" spc="-1" strike="noStrike">
                <a:solidFill>
                  <a:srgbClr val="000000"/>
                </a:solidFill>
                <a:highlight>
                  <a:srgbClr val="ffffff"/>
                </a:highlight>
                <a:latin typeface="Arial"/>
                <a:ea typeface="Arial"/>
              </a:rPr>
              <a:t>	</a:t>
            </a:r>
            <a:r>
              <a:rPr b="0" lang="en" sz="1800" spc="-1" strike="noStrike">
                <a:solidFill>
                  <a:srgbClr val="000000"/>
                </a:solidFill>
                <a:highlight>
                  <a:srgbClr val="ffffff"/>
                </a:highlight>
                <a:latin typeface="Arial"/>
                <a:ea typeface="Arial"/>
              </a:rPr>
              <a:t>→ </a:t>
            </a:r>
            <a:r>
              <a:rPr b="1" lang="en" sz="1800" spc="-1" strike="noStrike">
                <a:solidFill>
                  <a:srgbClr val="1a9988"/>
                </a:solidFill>
                <a:highlight>
                  <a:srgbClr val="ffffff"/>
                </a:highlight>
                <a:latin typeface="Arial"/>
                <a:ea typeface="Arial"/>
              </a:rPr>
              <a:t>ça ne marche jamais au premier coup</a:t>
            </a:r>
            <a:endParaRPr b="0" lang="fr-FR" sz="1800" spc="-1" strike="noStrike">
              <a:latin typeface="Arial"/>
            </a:endParaRPr>
          </a:p>
          <a:p>
            <a:pPr marL="457200" indent="-342360">
              <a:lnSpc>
                <a:spcPct val="100000"/>
              </a:lnSpc>
              <a:buClr>
                <a:srgbClr val="000000"/>
              </a:buClr>
              <a:buFont typeface="Arial"/>
              <a:buChar char="-"/>
              <a:tabLst>
                <a:tab algn="l" pos="0"/>
              </a:tabLst>
            </a:pPr>
            <a:r>
              <a:rPr b="0" lang="en" sz="1800" spc="-1" strike="noStrike">
                <a:solidFill>
                  <a:srgbClr val="000000"/>
                </a:solidFill>
                <a:highlight>
                  <a:srgbClr val="ffffff"/>
                </a:highlight>
                <a:latin typeface="Arial"/>
                <a:ea typeface="Arial"/>
              </a:rPr>
              <a:t>Esprit curieux </a:t>
            </a:r>
            <a:r>
              <a:rPr b="0" lang="en" sz="1800" spc="-1" strike="noStrike">
                <a:solidFill>
                  <a:srgbClr val="000000"/>
                </a:solidFill>
                <a:highlight>
                  <a:srgbClr val="ffffff"/>
                </a:highlight>
                <a:latin typeface="Arial"/>
                <a:ea typeface="Arial"/>
              </a:rPr>
              <a:t>	</a:t>
            </a:r>
            <a:r>
              <a:rPr b="0" lang="en" sz="1800" spc="-1" strike="noStrike">
                <a:solidFill>
                  <a:srgbClr val="000000"/>
                </a:solidFill>
                <a:highlight>
                  <a:srgbClr val="ffffff"/>
                </a:highlight>
                <a:latin typeface="Arial"/>
                <a:ea typeface="Arial"/>
              </a:rPr>
              <a:t>	</a:t>
            </a:r>
            <a:r>
              <a:rPr b="0" lang="en" sz="1800" spc="-1" strike="noStrike">
                <a:solidFill>
                  <a:srgbClr val="000000"/>
                </a:solidFill>
                <a:highlight>
                  <a:srgbClr val="ffffff"/>
                </a:highlight>
                <a:latin typeface="Arial"/>
                <a:ea typeface="Arial"/>
              </a:rPr>
              <a:t>	</a:t>
            </a:r>
            <a:r>
              <a:rPr b="0" lang="en" sz="1800" spc="-1" strike="noStrike">
                <a:solidFill>
                  <a:srgbClr val="000000"/>
                </a:solidFill>
                <a:highlight>
                  <a:srgbClr val="ffffff"/>
                </a:highlight>
                <a:latin typeface="Arial"/>
                <a:ea typeface="Arial"/>
              </a:rPr>
              <a:t>→ </a:t>
            </a:r>
            <a:r>
              <a:rPr b="1" lang="en" sz="1800" spc="-1" strike="noStrike">
                <a:solidFill>
                  <a:srgbClr val="1a9988"/>
                </a:solidFill>
                <a:highlight>
                  <a:srgbClr val="ffffff"/>
                </a:highlight>
                <a:latin typeface="Arial"/>
                <a:ea typeface="Arial"/>
              </a:rPr>
              <a:t>à plusieurs on est plus forts</a:t>
            </a:r>
            <a:endParaRPr b="0" lang="fr-FR" sz="1800" spc="-1" strike="noStrike">
              <a:latin typeface="Arial"/>
            </a:endParaRPr>
          </a:p>
          <a:p>
            <a:pPr marL="457200" indent="-342360">
              <a:lnSpc>
                <a:spcPct val="100000"/>
              </a:lnSpc>
              <a:buClr>
                <a:srgbClr val="000000"/>
              </a:buClr>
              <a:buFont typeface="Arial"/>
              <a:buChar char="-"/>
              <a:tabLst>
                <a:tab algn="l" pos="0"/>
              </a:tabLst>
            </a:pPr>
            <a:r>
              <a:rPr b="0" lang="en" sz="1800" spc="-1" strike="noStrike">
                <a:solidFill>
                  <a:srgbClr val="000000"/>
                </a:solidFill>
                <a:highlight>
                  <a:srgbClr val="ffffff"/>
                </a:highlight>
                <a:latin typeface="Arial"/>
                <a:ea typeface="Arial"/>
              </a:rPr>
              <a:t>Travailler en groupe  </a:t>
            </a:r>
            <a:endParaRPr b="0" lang="fr-FR" sz="1800" spc="-1" strike="noStrike">
              <a:latin typeface="Arial"/>
            </a:endParaRPr>
          </a:p>
          <a:p>
            <a:pPr marL="457200">
              <a:lnSpc>
                <a:spcPct val="100000"/>
              </a:lnSpc>
              <a:tabLst>
                <a:tab algn="l" pos="0"/>
              </a:tabLst>
            </a:pPr>
            <a:r>
              <a:rPr b="0" lang="en" sz="1800" spc="-1" strike="noStrike">
                <a:solidFill>
                  <a:srgbClr val="000000"/>
                </a:solidFill>
                <a:highlight>
                  <a:srgbClr val="ffffff"/>
                </a:highlight>
                <a:latin typeface="Arial"/>
                <a:ea typeface="Arial"/>
              </a:rPr>
              <a:t>	</a:t>
            </a:r>
            <a:r>
              <a:rPr b="0" lang="en" sz="1800" spc="-1" strike="noStrike">
                <a:solidFill>
                  <a:srgbClr val="000000"/>
                </a:solidFill>
                <a:highlight>
                  <a:srgbClr val="ffffff"/>
                </a:highlight>
                <a:latin typeface="Arial"/>
                <a:ea typeface="Arial"/>
              </a:rPr>
              <a:t>	</a:t>
            </a:r>
            <a:r>
              <a:rPr b="0" lang="en" sz="1800" spc="-1" strike="noStrike">
                <a:solidFill>
                  <a:srgbClr val="000000"/>
                </a:solidFill>
                <a:highlight>
                  <a:srgbClr val="ffffff"/>
                </a:highlight>
                <a:latin typeface="Arial"/>
                <a:ea typeface="Arial"/>
              </a:rPr>
              <a:t>	</a:t>
            </a:r>
            <a:r>
              <a:rPr b="0" lang="en" sz="1800" spc="-1" strike="noStrike">
                <a:solidFill>
                  <a:srgbClr val="000000"/>
                </a:solidFill>
                <a:highlight>
                  <a:srgbClr val="ffffff"/>
                </a:highlight>
                <a:latin typeface="Arial"/>
                <a:ea typeface="Arial"/>
              </a:rPr>
              <a:t>	</a:t>
            </a:r>
            <a:r>
              <a:rPr b="0" lang="en" sz="1800" spc="-1" strike="noStrike">
                <a:solidFill>
                  <a:srgbClr val="000000"/>
                </a:solidFill>
                <a:highlight>
                  <a:srgbClr val="ffffff"/>
                </a:highlight>
                <a:latin typeface="Arial"/>
                <a:ea typeface="Arial"/>
              </a:rPr>
              <a:t>	</a:t>
            </a:r>
            <a:r>
              <a:rPr b="0" lang="en" sz="1800" spc="-1" strike="noStrike">
                <a:solidFill>
                  <a:srgbClr val="000000"/>
                </a:solidFill>
                <a:highlight>
                  <a:srgbClr val="ffffff"/>
                </a:highlight>
                <a:latin typeface="Arial"/>
                <a:ea typeface="Arial"/>
              </a:rPr>
              <a:t>	</a:t>
            </a:r>
            <a:r>
              <a:rPr b="0" lang="en" sz="1800" spc="-1" strike="noStrike">
                <a:solidFill>
                  <a:srgbClr val="000000"/>
                </a:solidFill>
                <a:highlight>
                  <a:srgbClr val="ffffff"/>
                </a:highlight>
                <a:latin typeface="Arial"/>
                <a:ea typeface="Arial"/>
              </a:rPr>
              <a:t>	</a:t>
            </a:r>
            <a:r>
              <a:rPr b="0" lang="en" sz="1800" spc="-1" strike="noStrike">
                <a:solidFill>
                  <a:srgbClr val="000000"/>
                </a:solidFill>
                <a:highlight>
                  <a:srgbClr val="ffffff"/>
                </a:highlight>
                <a:latin typeface="Arial"/>
                <a:ea typeface="Arial"/>
              </a:rPr>
              <a:t>	</a:t>
            </a:r>
            <a:r>
              <a:rPr b="0" lang="en" sz="1800" spc="-1" strike="noStrike">
                <a:solidFill>
                  <a:srgbClr val="000000"/>
                </a:solidFill>
                <a:highlight>
                  <a:srgbClr val="ffffff"/>
                </a:highlight>
                <a:latin typeface="Arial"/>
                <a:ea typeface="Arial"/>
              </a:rPr>
              <a:t>	</a:t>
            </a:r>
            <a:r>
              <a:rPr b="0" lang="en" sz="1800" spc="-1" strike="noStrike">
                <a:solidFill>
                  <a:srgbClr val="000000"/>
                </a:solidFill>
                <a:highlight>
                  <a:srgbClr val="ffffff"/>
                </a:highlight>
                <a:latin typeface="Arial"/>
                <a:ea typeface="Arial"/>
              </a:rPr>
              <a:t>	</a:t>
            </a:r>
            <a:endParaRPr b="0" lang="fr-FR" sz="1800" spc="-1" strike="noStrike">
              <a:latin typeface="Arial"/>
            </a:endParaRPr>
          </a:p>
          <a:p>
            <a:pPr marL="457200" indent="-342360">
              <a:lnSpc>
                <a:spcPct val="100000"/>
              </a:lnSpc>
              <a:buClr>
                <a:srgbClr val="000000"/>
              </a:buClr>
              <a:buFont typeface="Arial"/>
              <a:buChar char="-"/>
              <a:tabLst>
                <a:tab algn="l" pos="0"/>
              </a:tabLst>
            </a:pPr>
            <a:r>
              <a:rPr b="0" lang="en" sz="1800" spc="-1" strike="noStrike">
                <a:solidFill>
                  <a:srgbClr val="000000"/>
                </a:solidFill>
                <a:highlight>
                  <a:srgbClr val="ffffff"/>
                </a:highlight>
                <a:latin typeface="Arial"/>
                <a:ea typeface="Arial"/>
              </a:rPr>
              <a:t>Confiance en soi </a:t>
            </a:r>
            <a:r>
              <a:rPr b="0" lang="en" sz="1800" spc="-1" strike="noStrike">
                <a:solidFill>
                  <a:srgbClr val="000000"/>
                </a:solidFill>
                <a:highlight>
                  <a:srgbClr val="ffffff"/>
                </a:highlight>
                <a:latin typeface="Arial"/>
                <a:ea typeface="Arial"/>
              </a:rPr>
              <a:t>	</a:t>
            </a:r>
            <a:r>
              <a:rPr b="0" lang="en" sz="1800" spc="-1" strike="noStrike">
                <a:solidFill>
                  <a:srgbClr val="000000"/>
                </a:solidFill>
                <a:highlight>
                  <a:srgbClr val="ffffff"/>
                </a:highlight>
                <a:latin typeface="Arial"/>
                <a:ea typeface="Arial"/>
              </a:rPr>
              <a:t>	</a:t>
            </a:r>
            <a:r>
              <a:rPr b="0" lang="en" sz="1800" spc="-1" strike="noStrike">
                <a:solidFill>
                  <a:srgbClr val="000000"/>
                </a:solidFill>
                <a:highlight>
                  <a:srgbClr val="ffffff"/>
                </a:highlight>
                <a:latin typeface="Arial"/>
                <a:ea typeface="Arial"/>
              </a:rPr>
              <a:t>	</a:t>
            </a:r>
            <a:r>
              <a:rPr b="0" lang="en" sz="1800" spc="-1" strike="noStrike">
                <a:solidFill>
                  <a:srgbClr val="000000"/>
                </a:solidFill>
                <a:highlight>
                  <a:srgbClr val="ffffff"/>
                </a:highlight>
                <a:latin typeface="Arial"/>
                <a:ea typeface="Arial"/>
              </a:rPr>
              <a:t>→ </a:t>
            </a:r>
            <a:r>
              <a:rPr b="1" lang="en" sz="1800" spc="-1" strike="noStrike">
                <a:solidFill>
                  <a:srgbClr val="1a9988"/>
                </a:solidFill>
                <a:highlight>
                  <a:srgbClr val="ffffff"/>
                </a:highlight>
                <a:latin typeface="Arial"/>
                <a:ea typeface="Arial"/>
              </a:rPr>
              <a:t>le domaine bouge tout le temps</a:t>
            </a:r>
            <a:endParaRPr b="0" lang="fr-FR" sz="1800" spc="-1" strike="noStrike">
              <a:latin typeface="Arial"/>
            </a:endParaRPr>
          </a:p>
          <a:p>
            <a:pPr marL="457200" indent="-342360">
              <a:lnSpc>
                <a:spcPct val="100000"/>
              </a:lnSpc>
              <a:buClr>
                <a:srgbClr val="000000"/>
              </a:buClr>
              <a:buFont typeface="Arial"/>
              <a:buChar char="-"/>
              <a:tabLst>
                <a:tab algn="l" pos="0"/>
              </a:tabLst>
            </a:pPr>
            <a:r>
              <a:rPr b="0" lang="en" sz="1800" spc="-1" strike="noStrike">
                <a:solidFill>
                  <a:srgbClr val="000000"/>
                </a:solidFill>
                <a:highlight>
                  <a:srgbClr val="ffffff"/>
                </a:highlight>
                <a:latin typeface="Arial"/>
                <a:ea typeface="Arial"/>
              </a:rPr>
              <a:t>Aimer les challenges </a:t>
            </a:r>
            <a:r>
              <a:rPr b="0" lang="en" sz="1800" spc="-1" strike="noStrike">
                <a:solidFill>
                  <a:srgbClr val="000000"/>
                </a:solidFill>
                <a:highlight>
                  <a:srgbClr val="ffffff"/>
                </a:highlight>
                <a:latin typeface="Arial"/>
                <a:ea typeface="Arial"/>
              </a:rPr>
              <a:t>	</a:t>
            </a:r>
            <a:r>
              <a:rPr b="0" lang="en" sz="1800" spc="-1" strike="noStrike">
                <a:solidFill>
                  <a:srgbClr val="000000"/>
                </a:solidFill>
                <a:highlight>
                  <a:srgbClr val="ffffff"/>
                </a:highlight>
                <a:latin typeface="Arial"/>
                <a:ea typeface="Arial"/>
              </a:rPr>
              <a:t>	</a:t>
            </a:r>
            <a:r>
              <a:rPr b="0" lang="en" sz="1800" spc="-1" strike="noStrike">
                <a:solidFill>
                  <a:srgbClr val="000000"/>
                </a:solidFill>
                <a:highlight>
                  <a:srgbClr val="ffffff"/>
                </a:highlight>
                <a:latin typeface="Arial"/>
                <a:ea typeface="Arial"/>
              </a:rPr>
              <a:t>→ </a:t>
            </a:r>
            <a:r>
              <a:rPr b="1" lang="en" sz="1800" spc="-1" strike="noStrike">
                <a:solidFill>
                  <a:srgbClr val="1a9988"/>
                </a:solidFill>
                <a:highlight>
                  <a:srgbClr val="ffffff"/>
                </a:highlight>
                <a:latin typeface="Arial"/>
                <a:ea typeface="Arial"/>
              </a:rPr>
              <a:t>ça marche toujours à la fin</a:t>
            </a:r>
            <a:endParaRPr b="0" lang="fr-FR" sz="1800" spc="-1" strike="noStrike">
              <a:latin typeface="Arial"/>
            </a:endParaRPr>
          </a:p>
          <a:p>
            <a:pPr marL="457200">
              <a:lnSpc>
                <a:spcPct val="100000"/>
              </a:lnSpc>
              <a:tabLst>
                <a:tab algn="l" pos="0"/>
              </a:tabLst>
            </a:pPr>
            <a:r>
              <a:rPr b="0" lang="en" sz="1800" spc="-1" strike="noStrike">
                <a:solidFill>
                  <a:srgbClr val="000000"/>
                </a:solidFill>
                <a:highlight>
                  <a:srgbClr val="ffffff"/>
                </a:highlight>
                <a:latin typeface="Arial"/>
                <a:ea typeface="Arial"/>
              </a:rPr>
              <a:t>	</a:t>
            </a:r>
            <a:endParaRPr b="0" lang="fr-FR" sz="1800" spc="-1" strike="noStrike">
              <a:latin typeface="Arial"/>
            </a:endParaRPr>
          </a:p>
          <a:p>
            <a:pPr marL="457200" indent="-342360">
              <a:lnSpc>
                <a:spcPct val="100000"/>
              </a:lnSpc>
              <a:buClr>
                <a:srgbClr val="000000"/>
              </a:buClr>
              <a:buFont typeface="Arial"/>
              <a:buChar char="-"/>
              <a:tabLst>
                <a:tab algn="l" pos="0"/>
              </a:tabLst>
            </a:pPr>
            <a:r>
              <a:rPr b="0" lang="en" sz="1800" spc="-1" strike="noStrike">
                <a:solidFill>
                  <a:srgbClr val="000000"/>
                </a:solidFill>
                <a:highlight>
                  <a:srgbClr val="ffffff"/>
                </a:highlight>
                <a:latin typeface="Arial"/>
                <a:ea typeface="Arial"/>
              </a:rPr>
              <a:t>Etre passionné</a:t>
            </a:r>
            <a:r>
              <a:rPr b="0" lang="en" sz="1800" spc="-1" strike="noStrike">
                <a:solidFill>
                  <a:srgbClr val="000000"/>
                </a:solidFill>
                <a:highlight>
                  <a:srgbClr val="ffffff"/>
                </a:highlight>
                <a:latin typeface="Arial"/>
                <a:ea typeface="Arial"/>
              </a:rPr>
              <a:t>	</a:t>
            </a:r>
            <a:r>
              <a:rPr b="0" lang="en" sz="1800" spc="-1" strike="noStrike">
                <a:solidFill>
                  <a:srgbClr val="000000"/>
                </a:solidFill>
                <a:highlight>
                  <a:srgbClr val="ffffff"/>
                </a:highlight>
                <a:latin typeface="Arial"/>
                <a:ea typeface="Arial"/>
              </a:rPr>
              <a:t>	</a:t>
            </a:r>
            <a:r>
              <a:rPr b="0" lang="en" sz="1800" spc="-1" strike="noStrike">
                <a:solidFill>
                  <a:srgbClr val="000000"/>
                </a:solidFill>
                <a:highlight>
                  <a:srgbClr val="ffffff"/>
                </a:highlight>
                <a:latin typeface="Arial"/>
                <a:ea typeface="Arial"/>
              </a:rPr>
              <a:t>	</a:t>
            </a:r>
            <a:r>
              <a:rPr b="0" lang="en" sz="1800" spc="-1" strike="noStrike">
                <a:solidFill>
                  <a:srgbClr val="000000"/>
                </a:solidFill>
                <a:highlight>
                  <a:srgbClr val="ffffff"/>
                </a:highlight>
                <a:latin typeface="Arial"/>
                <a:ea typeface="Arial"/>
              </a:rPr>
              <a:t>	</a:t>
            </a:r>
            <a:r>
              <a:rPr b="0" lang="en" sz="1800" spc="-1" strike="noStrike">
                <a:solidFill>
                  <a:srgbClr val="000000"/>
                </a:solidFill>
                <a:highlight>
                  <a:srgbClr val="ffffff"/>
                </a:highlight>
                <a:latin typeface="Arial"/>
                <a:ea typeface="Arial"/>
              </a:rPr>
              <a:t>	</a:t>
            </a:r>
            <a:endParaRPr b="0" lang="fr-FR" sz="1800" spc="-1" strike="noStrike">
              <a:latin typeface="Arial"/>
            </a:endParaRPr>
          </a:p>
          <a:p>
            <a:pPr marL="457200">
              <a:lnSpc>
                <a:spcPct val="100000"/>
              </a:lnSpc>
              <a:tabLst>
                <a:tab algn="l" pos="0"/>
              </a:tabLst>
            </a:pPr>
            <a:endParaRPr b="0" lang="fr-FR" sz="1800" spc="-1" strike="noStrike">
              <a:latin typeface="Arial"/>
            </a:endParaRPr>
          </a:p>
          <a:p>
            <a:pPr marL="457200">
              <a:lnSpc>
                <a:spcPct val="100000"/>
              </a:lnSpc>
              <a:tabLst>
                <a:tab algn="l" pos="0"/>
              </a:tabLst>
            </a:pPr>
            <a:endParaRPr b="0" lang="fr-FR" sz="1800" spc="-1" strike="noStrike">
              <a:latin typeface="Arial"/>
            </a:endParaRPr>
          </a:p>
        </p:txBody>
      </p:sp>
      <p:sp>
        <p:nvSpPr>
          <p:cNvPr id="362" name="Google Shape;372;p31"/>
          <p:cNvSpPr/>
          <p:nvPr/>
        </p:nvSpPr>
        <p:spPr>
          <a:xfrm>
            <a:off x="201960" y="0"/>
            <a:ext cx="8585280" cy="534600"/>
          </a:xfrm>
          <a:prstGeom prst="rect">
            <a:avLst/>
          </a:prstGeom>
          <a:solidFill>
            <a:srgbClr val="f3f3f3"/>
          </a:solidFill>
          <a:ln w="0">
            <a:noFill/>
          </a:ln>
        </p:spPr>
        <p:style>
          <a:lnRef idx="0"/>
          <a:fillRef idx="0"/>
          <a:effectRef idx="0"/>
          <a:fontRef idx="minor"/>
        </p:style>
        <p:txBody>
          <a:bodyPr lIns="90000" rIns="90000" tIns="91440" bIns="91440">
            <a:noAutofit/>
          </a:bodyPr>
          <a:p>
            <a:pPr>
              <a:lnSpc>
                <a:spcPct val="100000"/>
              </a:lnSpc>
              <a:tabLst>
                <a:tab algn="l" pos="0"/>
              </a:tabLst>
            </a:pPr>
            <a:r>
              <a:rPr b="1" lang="en" sz="2600" spc="-1" strike="noStrike">
                <a:solidFill>
                  <a:srgbClr val="1a1a1a"/>
                </a:solidFill>
                <a:latin typeface="Raleway"/>
                <a:ea typeface="Raleway"/>
              </a:rPr>
              <a:t>Pourquoi ces qualités sont utiles ?</a:t>
            </a:r>
            <a:endParaRPr b="0" lang="fr-FR" sz="2600" spc="-1" strike="noStrike">
              <a:latin typeface="Arial"/>
            </a:endParaRPr>
          </a:p>
        </p:txBody>
      </p:sp>
      <p:pic>
        <p:nvPicPr>
          <p:cNvPr id="363" name="Google Shape;373;p31" descr=""/>
          <p:cNvPicPr/>
          <p:nvPr/>
        </p:nvPicPr>
        <p:blipFill>
          <a:blip r:embed="rId1"/>
          <a:stretch/>
        </p:blipFill>
        <p:spPr>
          <a:xfrm>
            <a:off x="7372440" y="3435480"/>
            <a:ext cx="1645560" cy="1644480"/>
          </a:xfrm>
          <a:prstGeom prst="rect">
            <a:avLst/>
          </a:prstGeom>
          <a:ln w="0">
            <a:noFill/>
          </a:ln>
        </p:spPr>
      </p:pic>
      <p:sp>
        <p:nvSpPr>
          <p:cNvPr id="364" name="Google Shape;374;p31"/>
          <p:cNvSpPr/>
          <p:nvPr/>
        </p:nvSpPr>
        <p:spPr>
          <a:xfrm>
            <a:off x="6762600" y="2905200"/>
            <a:ext cx="2865240" cy="2790360"/>
          </a:xfrm>
          <a:prstGeom prst="mathMultiply">
            <a:avLst>
              <a:gd name="adj1" fmla="val 6479"/>
            </a:avLst>
          </a:prstGeom>
          <a:solidFill>
            <a:schemeClr val="lt2"/>
          </a:solidFill>
          <a:ln w="9525">
            <a:solidFill>
              <a:srgbClr val="1a1a1a"/>
            </a:solidFill>
            <a:round/>
          </a:ln>
        </p:spPr>
        <p:style>
          <a:lnRef idx="0"/>
          <a:fillRef idx="0"/>
          <a:effectRef idx="0"/>
          <a:fontRef idx="minor"/>
        </p:style>
      </p:sp>
      <p:sp>
        <p:nvSpPr>
          <p:cNvPr id="365" name="Google Shape;375;p31"/>
          <p:cNvSpPr/>
          <p:nvPr/>
        </p:nvSpPr>
        <p:spPr>
          <a:xfrm>
            <a:off x="201960" y="3692880"/>
            <a:ext cx="6931080" cy="1450080"/>
          </a:xfrm>
          <a:prstGeom prst="rect">
            <a:avLst/>
          </a:prstGeom>
          <a:solidFill>
            <a:srgbClr val="fff2cc"/>
          </a:solidFill>
          <a:ln w="0">
            <a:noFill/>
          </a:ln>
        </p:spPr>
        <p:style>
          <a:lnRef idx="0"/>
          <a:fillRef idx="0"/>
          <a:effectRef idx="0"/>
          <a:fontRef idx="minor"/>
        </p:style>
        <p:txBody>
          <a:bodyPr lIns="90000" rIns="90000" tIns="91440" bIns="91440">
            <a:noAutofit/>
          </a:bodyPr>
          <a:p>
            <a:pPr marL="457200" indent="-342360">
              <a:lnSpc>
                <a:spcPct val="115000"/>
              </a:lnSpc>
              <a:buClr>
                <a:srgbClr val="000000"/>
              </a:buClr>
              <a:buFont typeface="Arial"/>
              <a:buChar char="-"/>
            </a:pPr>
            <a:r>
              <a:rPr b="0" lang="en" sz="1800" spc="-1" strike="noStrike">
                <a:solidFill>
                  <a:srgbClr val="000000"/>
                </a:solidFill>
                <a:latin typeface="Arial"/>
                <a:ea typeface="Arial"/>
              </a:rPr>
              <a:t>Les gamers ne deviennent pas tous informaticien(ne)s</a:t>
            </a:r>
            <a:endParaRPr b="0" lang="fr-FR" sz="1800" spc="-1" strike="noStrike">
              <a:latin typeface="Arial"/>
            </a:endParaRPr>
          </a:p>
          <a:p>
            <a:pPr marL="457200" indent="-342360">
              <a:lnSpc>
                <a:spcPct val="115000"/>
              </a:lnSpc>
              <a:buClr>
                <a:srgbClr val="000000"/>
              </a:buClr>
              <a:buFont typeface="Arial"/>
              <a:buChar char="-"/>
            </a:pPr>
            <a:r>
              <a:rPr b="0" lang="en" sz="1800" spc="-1" strike="noStrike">
                <a:solidFill>
                  <a:srgbClr val="000000"/>
                </a:solidFill>
                <a:latin typeface="Arial"/>
                <a:ea typeface="Arial"/>
              </a:rPr>
              <a:t>Il n'y a pas besoin d'être gamer pour devenir informaticien(ne)</a:t>
            </a:r>
            <a:endParaRPr b="0" lang="fr-FR" sz="1800" spc="-1" strike="noStrike">
              <a:latin typeface="Arial"/>
            </a:endParaRPr>
          </a:p>
          <a:p>
            <a:pPr marL="457200" indent="-342360">
              <a:lnSpc>
                <a:spcPct val="115000"/>
              </a:lnSpc>
              <a:buClr>
                <a:srgbClr val="000000"/>
              </a:buClr>
              <a:buFont typeface="Arial"/>
              <a:buChar char="-"/>
            </a:pPr>
            <a:r>
              <a:rPr b="0" lang="en" sz="1800" spc="-1" strike="noStrike">
                <a:solidFill>
                  <a:srgbClr val="000000"/>
                </a:solidFill>
                <a:latin typeface="Arial"/>
                <a:ea typeface="Arial"/>
              </a:rPr>
              <a:t>Les qualités présupposées des filles et garçons sont toutes aussi importantes</a:t>
            </a:r>
            <a:endParaRPr b="0" lang="fr-FR" sz="1800" spc="-1" strike="noStrike">
              <a:latin typeface="Arial"/>
            </a:endParaRPr>
          </a:p>
          <a:p>
            <a:pPr>
              <a:lnSpc>
                <a:spcPct val="115000"/>
              </a:lnSpc>
              <a:tabLst>
                <a:tab algn="l" pos="0"/>
              </a:tabLst>
            </a:pPr>
            <a:endParaRPr b="0" lang="fr-FR" sz="1800" spc="-1" strike="noStrike">
              <a:latin typeface="Arial"/>
            </a:endParaRPr>
          </a:p>
          <a:p>
            <a:pPr>
              <a:lnSpc>
                <a:spcPct val="115000"/>
              </a:lnSpc>
              <a:tabLst>
                <a:tab algn="l" pos="0"/>
              </a:tabLst>
            </a:pPr>
            <a:r>
              <a:rPr b="0" lang="en" sz="1800" spc="-1" strike="noStrike">
                <a:solidFill>
                  <a:srgbClr val="000000"/>
                </a:solidFill>
                <a:latin typeface="Arial"/>
                <a:ea typeface="Arial"/>
              </a:rPr>
              <a:t>   </a:t>
            </a:r>
            <a:endParaRPr b="0" lang="fr-FR" sz="1800" spc="-1" strike="noStrike">
              <a:latin typeface="Arial"/>
            </a:endParaRPr>
          </a:p>
        </p:txBody>
      </p:sp>
    </p:spTree>
  </p:cSld>
  <mc:AlternateContent>
    <mc:Choice Requires="p14">
      <p:transition spd="slow" p14:dur="2000"/>
    </mc:Choice>
    <mc:Fallback>
      <p:transition spd="slow"/>
    </mc:Fallback>
  </mc:AlternateContent>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66" name="Google Shape;380;p32"/>
          <p:cNvSpPr/>
          <p:nvPr/>
        </p:nvSpPr>
        <p:spPr>
          <a:xfrm>
            <a:off x="729360" y="1322280"/>
            <a:ext cx="7687800" cy="1517760"/>
          </a:xfrm>
          <a:prstGeom prst="rect">
            <a:avLst/>
          </a:prstGeom>
          <a:noFill/>
          <a:ln w="0">
            <a:noFill/>
          </a:ln>
        </p:spPr>
        <p:style>
          <a:lnRef idx="0"/>
          <a:fillRef idx="0"/>
          <a:effectRef idx="0"/>
          <a:fontRef idx="minor"/>
        </p:style>
        <p:txBody>
          <a:bodyPr lIns="90000" rIns="90000" tIns="91440" bIns="91440">
            <a:noAutofit/>
          </a:bodyPr>
          <a:p>
            <a:pPr>
              <a:lnSpc>
                <a:spcPct val="100000"/>
              </a:lnSpc>
              <a:tabLst>
                <a:tab algn="l" pos="0"/>
              </a:tabLst>
            </a:pPr>
            <a:r>
              <a:rPr b="1" lang="en" sz="3600" spc="-1" strike="noStrike">
                <a:solidFill>
                  <a:srgbClr val="ffffff"/>
                </a:solidFill>
                <a:latin typeface="Raleway"/>
                <a:ea typeface="Raleway"/>
              </a:rPr>
              <a:t>3. Qu’est ce que les informaticien.ne.s créent ?</a:t>
            </a:r>
            <a:endParaRPr b="0" lang="fr-FR" sz="3600" spc="-1" strike="noStrike">
              <a:latin typeface="Arial"/>
            </a:endParaRPr>
          </a:p>
        </p:txBody>
      </p:sp>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5" name="Google Shape;92;p14"/>
          <p:cNvSpPr/>
          <p:nvPr/>
        </p:nvSpPr>
        <p:spPr>
          <a:xfrm>
            <a:off x="729360" y="1322280"/>
            <a:ext cx="7687800" cy="1517760"/>
          </a:xfrm>
          <a:prstGeom prst="rect">
            <a:avLst/>
          </a:prstGeom>
          <a:noFill/>
          <a:ln w="0">
            <a:noFill/>
          </a:ln>
        </p:spPr>
        <p:style>
          <a:lnRef idx="0"/>
          <a:fillRef idx="0"/>
          <a:effectRef idx="0"/>
          <a:fontRef idx="minor"/>
        </p:style>
        <p:txBody>
          <a:bodyPr lIns="90000" rIns="90000" tIns="91440" bIns="91440">
            <a:noAutofit/>
          </a:bodyPr>
          <a:p>
            <a:pPr marL="457200" indent="-456480">
              <a:lnSpc>
                <a:spcPct val="100000"/>
              </a:lnSpc>
              <a:buClr>
                <a:srgbClr val="ffffff"/>
              </a:buClr>
              <a:buFont typeface="Raleway"/>
              <a:buAutoNum type="arabicPeriod"/>
            </a:pPr>
            <a:r>
              <a:rPr b="1" lang="en" sz="3600" spc="-1" strike="noStrike">
                <a:solidFill>
                  <a:srgbClr val="ffffff"/>
                </a:solidFill>
                <a:latin typeface="Raleway"/>
                <a:ea typeface="Raleway"/>
              </a:rPr>
              <a:t>C’est quoi l’informatique ?</a:t>
            </a:r>
            <a:endParaRPr b="0" lang="fr-FR" sz="3600" spc="-1" strike="noStrike">
              <a:latin typeface="Arial"/>
            </a:endParaRPr>
          </a:p>
        </p:txBody>
      </p:sp>
    </p:spTree>
  </p:cSld>
  <mc:AlternateContent>
    <mc:Choice Requires="p14">
      <p:transition spd="slow" p14:dur="2000"/>
    </mc:Choice>
    <mc:Fallback>
      <p:transition spd="slow"/>
    </mc:Fallback>
  </mc:AlternateContent>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67" name="Google Shape;385;p33"/>
          <p:cNvSpPr/>
          <p:nvPr/>
        </p:nvSpPr>
        <p:spPr>
          <a:xfrm>
            <a:off x="160560" y="-11160"/>
            <a:ext cx="8519760" cy="572040"/>
          </a:xfrm>
          <a:prstGeom prst="rect">
            <a:avLst/>
          </a:prstGeom>
          <a:noFill/>
          <a:ln w="0">
            <a:noFill/>
          </a:ln>
        </p:spPr>
        <p:style>
          <a:lnRef idx="0"/>
          <a:fillRef idx="0"/>
          <a:effectRef idx="0"/>
          <a:fontRef idx="minor"/>
        </p:style>
        <p:txBody>
          <a:bodyPr lIns="90000" rIns="90000" tIns="91440" bIns="91440">
            <a:noAutofit/>
          </a:bodyPr>
          <a:p>
            <a:pPr>
              <a:lnSpc>
                <a:spcPct val="100000"/>
              </a:lnSpc>
              <a:tabLst>
                <a:tab algn="l" pos="0"/>
              </a:tabLst>
            </a:pPr>
            <a:r>
              <a:rPr b="1" lang="en" sz="2600" spc="-1" strike="noStrike">
                <a:solidFill>
                  <a:srgbClr val="1a1a1a"/>
                </a:solidFill>
                <a:latin typeface="Raleway"/>
                <a:ea typeface="Raleway"/>
              </a:rPr>
              <a:t>Quelles inventions et quand ?</a:t>
            </a:r>
            <a:endParaRPr b="0" lang="fr-FR" sz="2600" spc="-1" strike="noStrike">
              <a:latin typeface="Arial"/>
            </a:endParaRPr>
          </a:p>
        </p:txBody>
      </p:sp>
      <p:sp>
        <p:nvSpPr>
          <p:cNvPr id="368" name="Google Shape;386;p33"/>
          <p:cNvSpPr/>
          <p:nvPr/>
        </p:nvSpPr>
        <p:spPr>
          <a:xfrm>
            <a:off x="481320" y="2172960"/>
            <a:ext cx="8479800" cy="2246400"/>
          </a:xfrm>
          <a:prstGeom prst="rect">
            <a:avLst/>
          </a:prstGeom>
          <a:noFill/>
          <a:ln w="0">
            <a:noFill/>
          </a:ln>
        </p:spPr>
        <p:style>
          <a:lnRef idx="0"/>
          <a:fillRef idx="0"/>
          <a:effectRef idx="0"/>
          <a:fontRef idx="minor"/>
        </p:style>
        <p:txBody>
          <a:bodyPr lIns="90000" rIns="90000" tIns="91440" bIns="91440">
            <a:noAutofit/>
          </a:bodyPr>
          <a:p>
            <a:pPr marL="457200" indent="-329400">
              <a:lnSpc>
                <a:spcPct val="100000"/>
              </a:lnSpc>
              <a:buClr>
                <a:srgbClr val="000000"/>
              </a:buClr>
              <a:buFont typeface="Arial"/>
              <a:buAutoNum type="arabicPeriod"/>
            </a:pPr>
            <a:r>
              <a:rPr b="0" lang="en" sz="1600" spc="-1" strike="noStrike">
                <a:solidFill>
                  <a:srgbClr val="000000"/>
                </a:solidFill>
                <a:latin typeface="Arial"/>
                <a:ea typeface="Arial"/>
              </a:rPr>
              <a:t>J’ai conçu le </a:t>
            </a:r>
            <a:r>
              <a:rPr b="1" lang="en" sz="1600" spc="-1" strike="noStrike">
                <a:solidFill>
                  <a:srgbClr val="000000"/>
                </a:solidFill>
                <a:latin typeface="Arial"/>
                <a:ea typeface="Arial"/>
              </a:rPr>
              <a:t>premier langage informatique</a:t>
            </a:r>
            <a:r>
              <a:rPr b="0" lang="en" sz="1600" spc="-1" strike="noStrike">
                <a:solidFill>
                  <a:srgbClr val="000000"/>
                </a:solidFill>
                <a:latin typeface="Arial"/>
                <a:ea typeface="Arial"/>
              </a:rPr>
              <a:t> et inventé le mot “bug” </a:t>
            </a:r>
            <a:endParaRPr b="0" lang="fr-FR" sz="1600" spc="-1" strike="noStrike">
              <a:latin typeface="Arial"/>
            </a:endParaRPr>
          </a:p>
          <a:p>
            <a:pPr marL="457200" indent="-329400">
              <a:lnSpc>
                <a:spcPct val="100000"/>
              </a:lnSpc>
              <a:buClr>
                <a:srgbClr val="000000"/>
              </a:buClr>
              <a:buFont typeface="Arial"/>
              <a:buAutoNum type="arabicPeriod"/>
            </a:pPr>
            <a:r>
              <a:rPr b="0" lang="en" sz="1600" spc="-1" strike="noStrike">
                <a:solidFill>
                  <a:srgbClr val="000000"/>
                </a:solidFill>
                <a:latin typeface="Arial"/>
                <a:ea typeface="Arial"/>
              </a:rPr>
              <a:t>J’ai appris aux </a:t>
            </a:r>
            <a:r>
              <a:rPr b="1" lang="en" sz="1600" spc="-1" strike="noStrike">
                <a:solidFill>
                  <a:srgbClr val="000000"/>
                </a:solidFill>
                <a:latin typeface="Arial"/>
                <a:ea typeface="Arial"/>
              </a:rPr>
              <a:t>ordinateurs à travailler en réseau </a:t>
            </a:r>
            <a:endParaRPr b="0" lang="fr-FR" sz="1600" spc="-1" strike="noStrike">
              <a:latin typeface="Arial"/>
            </a:endParaRPr>
          </a:p>
          <a:p>
            <a:pPr marL="457200" indent="-329400">
              <a:lnSpc>
                <a:spcPct val="100000"/>
              </a:lnSpc>
              <a:buClr>
                <a:srgbClr val="000000"/>
              </a:buClr>
              <a:buFont typeface="Arial"/>
              <a:buAutoNum type="arabicPeriod"/>
            </a:pPr>
            <a:r>
              <a:rPr b="0" lang="en" sz="1600" spc="-1" strike="noStrike">
                <a:solidFill>
                  <a:srgbClr val="000000"/>
                </a:solidFill>
                <a:latin typeface="Arial"/>
                <a:ea typeface="Arial"/>
              </a:rPr>
              <a:t>J’ai contribué à l’organisation des </a:t>
            </a:r>
            <a:r>
              <a:rPr b="1" lang="en" sz="1600" spc="-1" strike="noStrike">
                <a:solidFill>
                  <a:srgbClr val="000000"/>
                </a:solidFill>
                <a:latin typeface="Arial"/>
                <a:ea typeface="Arial"/>
              </a:rPr>
              <a:t>données sur le web </a:t>
            </a:r>
            <a:endParaRPr b="0" lang="fr-FR" sz="1600" spc="-1" strike="noStrike">
              <a:latin typeface="Arial"/>
            </a:endParaRPr>
          </a:p>
          <a:p>
            <a:pPr marL="457200" indent="-329400">
              <a:lnSpc>
                <a:spcPct val="100000"/>
              </a:lnSpc>
              <a:buClr>
                <a:srgbClr val="000000"/>
              </a:buClr>
              <a:buFont typeface="Arial"/>
              <a:buAutoNum type="arabicPeriod"/>
            </a:pPr>
            <a:r>
              <a:rPr b="0" lang="en" sz="1600" spc="-1" strike="noStrike">
                <a:solidFill>
                  <a:srgbClr val="000000"/>
                </a:solidFill>
                <a:latin typeface="Arial"/>
                <a:ea typeface="Arial"/>
              </a:rPr>
              <a:t>J’ai conçu un des tous </a:t>
            </a:r>
            <a:r>
              <a:rPr b="1" lang="en" sz="1600" spc="-1" strike="noStrike">
                <a:solidFill>
                  <a:srgbClr val="000000"/>
                </a:solidFill>
                <a:latin typeface="Arial"/>
                <a:ea typeface="Arial"/>
              </a:rPr>
              <a:t>premiers ordinateurs</a:t>
            </a:r>
            <a:r>
              <a:rPr b="0" lang="en" sz="1600" spc="-1" strike="noStrike">
                <a:solidFill>
                  <a:srgbClr val="000000"/>
                </a:solidFill>
                <a:latin typeface="Arial"/>
                <a:ea typeface="Arial"/>
              </a:rPr>
              <a:t> et aidé à gagner une guerre </a:t>
            </a:r>
            <a:endParaRPr b="0" lang="fr-FR" sz="1600" spc="-1" strike="noStrike">
              <a:latin typeface="Arial"/>
            </a:endParaRPr>
          </a:p>
          <a:p>
            <a:pPr marL="457200" indent="-329400">
              <a:lnSpc>
                <a:spcPct val="100000"/>
              </a:lnSpc>
              <a:buClr>
                <a:srgbClr val="000000"/>
              </a:buClr>
              <a:buFont typeface="Arial"/>
              <a:buAutoNum type="arabicPeriod"/>
            </a:pPr>
            <a:r>
              <a:rPr b="0" lang="en" sz="1600" spc="-1" strike="noStrike">
                <a:solidFill>
                  <a:srgbClr val="000000"/>
                </a:solidFill>
                <a:latin typeface="Arial"/>
                <a:ea typeface="Arial"/>
              </a:rPr>
              <a:t>J’ai écrit le </a:t>
            </a:r>
            <a:r>
              <a:rPr b="1" lang="en" sz="1600" spc="-1" strike="noStrike">
                <a:solidFill>
                  <a:srgbClr val="000000"/>
                </a:solidFill>
                <a:latin typeface="Arial"/>
                <a:ea typeface="Arial"/>
              </a:rPr>
              <a:t>premier programme</a:t>
            </a:r>
            <a:r>
              <a:rPr b="0" lang="en" sz="1600" spc="-1" strike="noStrike">
                <a:solidFill>
                  <a:srgbClr val="000000"/>
                </a:solidFill>
                <a:latin typeface="Arial"/>
                <a:ea typeface="Arial"/>
              </a:rPr>
              <a:t> informatique </a:t>
            </a:r>
            <a:endParaRPr b="0" lang="fr-FR" sz="1600" spc="-1" strike="noStrike">
              <a:latin typeface="Arial"/>
            </a:endParaRPr>
          </a:p>
          <a:p>
            <a:pPr marL="457200" indent="-329400">
              <a:lnSpc>
                <a:spcPct val="100000"/>
              </a:lnSpc>
              <a:buClr>
                <a:srgbClr val="000000"/>
              </a:buClr>
              <a:buFont typeface="Arial"/>
              <a:buAutoNum type="arabicPeriod"/>
            </a:pPr>
            <a:r>
              <a:rPr b="0" lang="en" sz="1600" spc="-1" strike="noStrike">
                <a:solidFill>
                  <a:srgbClr val="000000"/>
                </a:solidFill>
                <a:latin typeface="Arial"/>
                <a:ea typeface="Arial"/>
              </a:rPr>
              <a:t>J’ai popularisé les moteurs de recherche et ai été </a:t>
            </a:r>
            <a:r>
              <a:rPr b="1" lang="en" sz="1600" spc="-1" strike="noStrike">
                <a:solidFill>
                  <a:srgbClr val="000000"/>
                </a:solidFill>
                <a:latin typeface="Arial"/>
                <a:ea typeface="Arial"/>
              </a:rPr>
              <a:t>PDG</a:t>
            </a:r>
            <a:r>
              <a:rPr b="0" lang="en" sz="1600" spc="-1" strike="noStrike">
                <a:solidFill>
                  <a:srgbClr val="000000"/>
                </a:solidFill>
                <a:latin typeface="Arial"/>
                <a:ea typeface="Arial"/>
              </a:rPr>
              <a:t> d’une grande société d’internet </a:t>
            </a:r>
            <a:endParaRPr b="0" lang="fr-FR" sz="1600" spc="-1" strike="noStrike">
              <a:latin typeface="Arial"/>
            </a:endParaRPr>
          </a:p>
          <a:p>
            <a:pPr marL="457200" indent="-329400">
              <a:lnSpc>
                <a:spcPct val="100000"/>
              </a:lnSpc>
              <a:buClr>
                <a:srgbClr val="000000"/>
              </a:buClr>
              <a:buFont typeface="Arial"/>
              <a:buAutoNum type="arabicPeriod"/>
            </a:pPr>
            <a:r>
              <a:rPr b="0" lang="en" sz="1600" spc="-1" strike="noStrike">
                <a:solidFill>
                  <a:srgbClr val="000000"/>
                </a:solidFill>
                <a:latin typeface="Arial"/>
                <a:ea typeface="Arial"/>
              </a:rPr>
              <a:t>Je rends les </a:t>
            </a:r>
            <a:r>
              <a:rPr b="1" lang="en" sz="1600" spc="-1" strike="noStrike">
                <a:solidFill>
                  <a:srgbClr val="000000"/>
                </a:solidFill>
                <a:latin typeface="Arial"/>
                <a:ea typeface="Arial"/>
              </a:rPr>
              <a:t>robots curieux </a:t>
            </a:r>
            <a:endParaRPr b="0" lang="fr-FR" sz="1600" spc="-1" strike="noStrike">
              <a:latin typeface="Arial"/>
            </a:endParaRPr>
          </a:p>
          <a:p>
            <a:pPr marL="457200" indent="-329400">
              <a:lnSpc>
                <a:spcPct val="100000"/>
              </a:lnSpc>
              <a:buClr>
                <a:srgbClr val="000000"/>
              </a:buClr>
              <a:buFont typeface="Arial"/>
              <a:buAutoNum type="arabicPeriod"/>
            </a:pPr>
            <a:r>
              <a:rPr b="0" lang="en" sz="1600" spc="-1" strike="noStrike">
                <a:solidFill>
                  <a:srgbClr val="000000"/>
                </a:solidFill>
                <a:latin typeface="Arial"/>
                <a:ea typeface="Arial"/>
              </a:rPr>
              <a:t>J’ai bricolé et vendu les </a:t>
            </a:r>
            <a:r>
              <a:rPr b="1" lang="en" sz="1600" spc="-1" strike="noStrike">
                <a:solidFill>
                  <a:srgbClr val="000000"/>
                </a:solidFill>
                <a:latin typeface="Arial"/>
                <a:ea typeface="Arial"/>
              </a:rPr>
              <a:t>premiers micro-ordinateurs </a:t>
            </a:r>
            <a:endParaRPr b="0" lang="fr-FR" sz="1600" spc="-1" strike="noStrike">
              <a:latin typeface="Arial"/>
            </a:endParaRPr>
          </a:p>
          <a:p>
            <a:pPr>
              <a:lnSpc>
                <a:spcPct val="100000"/>
              </a:lnSpc>
              <a:tabLst>
                <a:tab algn="l" pos="0"/>
              </a:tabLst>
            </a:pPr>
            <a:endParaRPr b="0" lang="fr-FR" sz="1600" spc="-1" strike="noStrike">
              <a:latin typeface="Arial"/>
            </a:endParaRPr>
          </a:p>
          <a:p>
            <a:pPr>
              <a:lnSpc>
                <a:spcPct val="100000"/>
              </a:lnSpc>
              <a:tabLst>
                <a:tab algn="l" pos="0"/>
              </a:tabLst>
            </a:pPr>
            <a:endParaRPr b="0" lang="fr-FR" sz="1600" spc="-1" strike="noStrike">
              <a:latin typeface="Arial"/>
            </a:endParaRPr>
          </a:p>
          <a:p>
            <a:pPr>
              <a:lnSpc>
                <a:spcPct val="100000"/>
              </a:lnSpc>
              <a:tabLst>
                <a:tab algn="l" pos="0"/>
              </a:tabLst>
            </a:pPr>
            <a:endParaRPr b="0" lang="fr-FR" sz="1600" spc="-1" strike="noStrike">
              <a:latin typeface="Arial"/>
            </a:endParaRPr>
          </a:p>
          <a:p>
            <a:pPr>
              <a:lnSpc>
                <a:spcPct val="100000"/>
              </a:lnSpc>
              <a:tabLst>
                <a:tab algn="l" pos="0"/>
              </a:tabLst>
            </a:pPr>
            <a:endParaRPr b="0" lang="fr-FR" sz="1600" spc="-1" strike="noStrike">
              <a:latin typeface="Arial"/>
            </a:endParaRPr>
          </a:p>
        </p:txBody>
      </p:sp>
      <p:sp>
        <p:nvSpPr>
          <p:cNvPr id="369" name="Google Shape;387;p33"/>
          <p:cNvSpPr/>
          <p:nvPr/>
        </p:nvSpPr>
        <p:spPr>
          <a:xfrm>
            <a:off x="655560" y="1035720"/>
            <a:ext cx="1537560" cy="417960"/>
          </a:xfrm>
          <a:prstGeom prst="rect">
            <a:avLst/>
          </a:prstGeom>
          <a:solidFill>
            <a:schemeClr val="lt1"/>
          </a:solidFill>
          <a:ln w="9525">
            <a:solidFill>
              <a:srgbClr val="ffffff"/>
            </a:solidFill>
            <a:round/>
          </a:ln>
        </p:spPr>
        <p:style>
          <a:lnRef idx="0"/>
          <a:fillRef idx="0"/>
          <a:effectRef idx="0"/>
          <a:fontRef idx="minor"/>
        </p:style>
      </p:sp>
      <p:pic>
        <p:nvPicPr>
          <p:cNvPr id="370" name="Google Shape;388;p33" descr=""/>
          <p:cNvPicPr/>
          <p:nvPr/>
        </p:nvPicPr>
        <p:blipFill>
          <a:blip r:embed="rId1"/>
          <a:stretch/>
        </p:blipFill>
        <p:spPr>
          <a:xfrm>
            <a:off x="8072280" y="622440"/>
            <a:ext cx="1035000" cy="1215000"/>
          </a:xfrm>
          <a:prstGeom prst="rect">
            <a:avLst/>
          </a:prstGeom>
          <a:ln w="0">
            <a:noFill/>
          </a:ln>
        </p:spPr>
      </p:pic>
      <p:pic>
        <p:nvPicPr>
          <p:cNvPr id="371" name="Google Shape;389;p33" descr=""/>
          <p:cNvPicPr/>
          <p:nvPr/>
        </p:nvPicPr>
        <p:blipFill>
          <a:blip r:embed="rId2"/>
          <a:stretch/>
        </p:blipFill>
        <p:spPr>
          <a:xfrm>
            <a:off x="538200" y="681120"/>
            <a:ext cx="950400" cy="1160280"/>
          </a:xfrm>
          <a:prstGeom prst="rect">
            <a:avLst/>
          </a:prstGeom>
          <a:ln w="0">
            <a:noFill/>
          </a:ln>
        </p:spPr>
      </p:pic>
      <p:pic>
        <p:nvPicPr>
          <p:cNvPr id="372" name="Google Shape;390;p33" descr=""/>
          <p:cNvPicPr/>
          <p:nvPr/>
        </p:nvPicPr>
        <p:blipFill>
          <a:blip r:embed="rId3"/>
          <a:stretch/>
        </p:blipFill>
        <p:spPr>
          <a:xfrm>
            <a:off x="5980320" y="618840"/>
            <a:ext cx="906480" cy="1222560"/>
          </a:xfrm>
          <a:prstGeom prst="rect">
            <a:avLst/>
          </a:prstGeom>
          <a:ln w="0">
            <a:noFill/>
          </a:ln>
        </p:spPr>
      </p:pic>
      <p:pic>
        <p:nvPicPr>
          <p:cNvPr id="373" name="Google Shape;391;p33" descr=""/>
          <p:cNvPicPr/>
          <p:nvPr/>
        </p:nvPicPr>
        <p:blipFill>
          <a:blip r:embed="rId4"/>
          <a:stretch/>
        </p:blipFill>
        <p:spPr>
          <a:xfrm>
            <a:off x="1535760" y="667080"/>
            <a:ext cx="1190880" cy="1174320"/>
          </a:xfrm>
          <a:prstGeom prst="rect">
            <a:avLst/>
          </a:prstGeom>
          <a:ln w="0">
            <a:noFill/>
          </a:ln>
        </p:spPr>
      </p:pic>
      <p:pic>
        <p:nvPicPr>
          <p:cNvPr id="374" name="Google Shape;392;p33" descr=""/>
          <p:cNvPicPr/>
          <p:nvPr/>
        </p:nvPicPr>
        <p:blipFill>
          <a:blip r:embed="rId5"/>
          <a:stretch/>
        </p:blipFill>
        <p:spPr>
          <a:xfrm>
            <a:off x="4846320" y="618840"/>
            <a:ext cx="1092600" cy="1222560"/>
          </a:xfrm>
          <a:prstGeom prst="rect">
            <a:avLst/>
          </a:prstGeom>
          <a:ln w="0">
            <a:noFill/>
          </a:ln>
        </p:spPr>
      </p:pic>
      <p:pic>
        <p:nvPicPr>
          <p:cNvPr id="375" name="Google Shape;393;p33" descr=""/>
          <p:cNvPicPr/>
          <p:nvPr/>
        </p:nvPicPr>
        <p:blipFill>
          <a:blip r:embed="rId6"/>
          <a:stretch/>
        </p:blipFill>
        <p:spPr>
          <a:xfrm>
            <a:off x="6969960" y="626400"/>
            <a:ext cx="995040" cy="1215000"/>
          </a:xfrm>
          <a:prstGeom prst="rect">
            <a:avLst/>
          </a:prstGeom>
          <a:ln w="0">
            <a:noFill/>
          </a:ln>
        </p:spPr>
      </p:pic>
      <p:pic>
        <p:nvPicPr>
          <p:cNvPr id="376" name="Google Shape;394;p33" descr=""/>
          <p:cNvPicPr/>
          <p:nvPr/>
        </p:nvPicPr>
        <p:blipFill>
          <a:blip r:embed="rId7"/>
          <a:srcRect l="33154" t="0" r="18435" b="0"/>
          <a:stretch/>
        </p:blipFill>
        <p:spPr>
          <a:xfrm>
            <a:off x="3961800" y="667080"/>
            <a:ext cx="833400" cy="1174320"/>
          </a:xfrm>
          <a:prstGeom prst="rect">
            <a:avLst/>
          </a:prstGeom>
          <a:ln w="0">
            <a:noFill/>
          </a:ln>
        </p:spPr>
      </p:pic>
      <p:pic>
        <p:nvPicPr>
          <p:cNvPr id="377" name="Google Shape;395;p33" descr=""/>
          <p:cNvPicPr/>
          <p:nvPr/>
        </p:nvPicPr>
        <p:blipFill>
          <a:blip r:embed="rId8"/>
          <a:stretch/>
        </p:blipFill>
        <p:spPr>
          <a:xfrm>
            <a:off x="2890800" y="678240"/>
            <a:ext cx="906480" cy="1133280"/>
          </a:xfrm>
          <a:prstGeom prst="rect">
            <a:avLst/>
          </a:prstGeom>
          <a:ln w="0">
            <a:noFill/>
          </a:ln>
        </p:spPr>
      </p:pic>
    </p:spTree>
  </p:cSld>
  <mc:AlternateContent>
    <mc:Choice Requires="p14">
      <p:transition spd="slow" p14:dur="2000"/>
    </mc:Choice>
    <mc:Fallback>
      <p:transition spd="slow"/>
    </mc:Fallback>
  </mc:AlternateContent>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78" name="Google Shape;400;p34"/>
          <p:cNvSpPr/>
          <p:nvPr/>
        </p:nvSpPr>
        <p:spPr>
          <a:xfrm>
            <a:off x="160560" y="-11160"/>
            <a:ext cx="8519760" cy="572040"/>
          </a:xfrm>
          <a:prstGeom prst="rect">
            <a:avLst/>
          </a:prstGeom>
          <a:noFill/>
          <a:ln w="0">
            <a:noFill/>
          </a:ln>
        </p:spPr>
        <p:style>
          <a:lnRef idx="0"/>
          <a:fillRef idx="0"/>
          <a:effectRef idx="0"/>
          <a:fontRef idx="minor"/>
        </p:style>
        <p:txBody>
          <a:bodyPr lIns="90000" rIns="90000" tIns="91440" bIns="91440">
            <a:noAutofit/>
          </a:bodyPr>
          <a:p>
            <a:pPr>
              <a:lnSpc>
                <a:spcPct val="100000"/>
              </a:lnSpc>
              <a:tabLst>
                <a:tab algn="l" pos="0"/>
              </a:tabLst>
            </a:pPr>
            <a:r>
              <a:rPr b="1" lang="en" sz="2600" spc="-1" strike="noStrike">
                <a:solidFill>
                  <a:srgbClr val="1a1a1a"/>
                </a:solidFill>
                <a:latin typeface="Raleway"/>
                <a:ea typeface="Raleway"/>
              </a:rPr>
              <a:t>Quelles inventions et quand ?</a:t>
            </a:r>
            <a:endParaRPr b="0" lang="fr-FR" sz="2600" spc="-1" strike="noStrike">
              <a:latin typeface="Arial"/>
            </a:endParaRPr>
          </a:p>
        </p:txBody>
      </p:sp>
      <p:sp>
        <p:nvSpPr>
          <p:cNvPr id="379" name="Google Shape;401;p34"/>
          <p:cNvSpPr/>
          <p:nvPr/>
        </p:nvSpPr>
        <p:spPr>
          <a:xfrm>
            <a:off x="481320" y="2172960"/>
            <a:ext cx="8625960" cy="2246400"/>
          </a:xfrm>
          <a:prstGeom prst="rect">
            <a:avLst/>
          </a:prstGeom>
          <a:noFill/>
          <a:ln w="0">
            <a:noFill/>
          </a:ln>
        </p:spPr>
        <p:style>
          <a:lnRef idx="0"/>
          <a:fillRef idx="0"/>
          <a:effectRef idx="0"/>
          <a:fontRef idx="minor"/>
        </p:style>
        <p:txBody>
          <a:bodyPr lIns="90000" rIns="90000" tIns="91440" bIns="91440">
            <a:noAutofit/>
          </a:bodyPr>
          <a:p>
            <a:pPr marL="457200" indent="-329400">
              <a:lnSpc>
                <a:spcPct val="100000"/>
              </a:lnSpc>
              <a:buClr>
                <a:srgbClr val="000000"/>
              </a:buClr>
              <a:buFont typeface="Arial"/>
              <a:buAutoNum type="arabicPeriod"/>
            </a:pPr>
            <a:r>
              <a:rPr b="0" lang="en" sz="1600" spc="-1" strike="noStrike">
                <a:solidFill>
                  <a:srgbClr val="000000"/>
                </a:solidFill>
                <a:latin typeface="Arial"/>
                <a:ea typeface="Arial"/>
              </a:rPr>
              <a:t>J’ai conçu le </a:t>
            </a:r>
            <a:r>
              <a:rPr b="1" lang="en" sz="1600" spc="-1" strike="noStrike">
                <a:solidFill>
                  <a:srgbClr val="000000"/>
                </a:solidFill>
                <a:latin typeface="Arial"/>
                <a:ea typeface="Arial"/>
              </a:rPr>
              <a:t>premier langage informatique</a:t>
            </a:r>
            <a:r>
              <a:rPr b="0" lang="en" sz="1600" spc="-1" strike="noStrike">
                <a:solidFill>
                  <a:srgbClr val="000000"/>
                </a:solidFill>
                <a:latin typeface="Arial"/>
                <a:ea typeface="Arial"/>
              </a:rPr>
              <a:t> et inventé le mot “bug” </a:t>
            </a:r>
            <a:endParaRPr b="0" lang="fr-FR" sz="1600" spc="-1" strike="noStrike">
              <a:latin typeface="Arial"/>
            </a:endParaRPr>
          </a:p>
          <a:p>
            <a:pPr marL="457200" indent="-329400">
              <a:lnSpc>
                <a:spcPct val="100000"/>
              </a:lnSpc>
              <a:buClr>
                <a:srgbClr val="000000"/>
              </a:buClr>
              <a:buFont typeface="Arial"/>
              <a:buAutoNum type="arabicPeriod"/>
            </a:pPr>
            <a:r>
              <a:rPr b="0" lang="en" sz="1600" spc="-1" strike="noStrike">
                <a:solidFill>
                  <a:srgbClr val="000000"/>
                </a:solidFill>
                <a:latin typeface="Arial"/>
                <a:ea typeface="Arial"/>
              </a:rPr>
              <a:t>J’ai appris aux </a:t>
            </a:r>
            <a:r>
              <a:rPr b="1" lang="en" sz="1600" spc="-1" strike="noStrike">
                <a:solidFill>
                  <a:srgbClr val="000000"/>
                </a:solidFill>
                <a:latin typeface="Arial"/>
                <a:ea typeface="Arial"/>
              </a:rPr>
              <a:t>ordinateurs à travailler en réseau </a:t>
            </a:r>
            <a:endParaRPr b="0" lang="fr-FR" sz="1600" spc="-1" strike="noStrike">
              <a:latin typeface="Arial"/>
            </a:endParaRPr>
          </a:p>
          <a:p>
            <a:pPr marL="457200" indent="-329400">
              <a:lnSpc>
                <a:spcPct val="100000"/>
              </a:lnSpc>
              <a:buClr>
                <a:srgbClr val="000000"/>
              </a:buClr>
              <a:buFont typeface="Arial"/>
              <a:buAutoNum type="arabicPeriod"/>
            </a:pPr>
            <a:r>
              <a:rPr b="0" lang="en" sz="1600" spc="-1" strike="noStrike">
                <a:solidFill>
                  <a:srgbClr val="000000"/>
                </a:solidFill>
                <a:latin typeface="Arial"/>
                <a:ea typeface="Arial"/>
              </a:rPr>
              <a:t>J’ai contribué à l’organisation des </a:t>
            </a:r>
            <a:r>
              <a:rPr b="1" lang="en" sz="1600" spc="-1" strike="noStrike">
                <a:solidFill>
                  <a:srgbClr val="000000"/>
                </a:solidFill>
                <a:latin typeface="Arial"/>
                <a:ea typeface="Arial"/>
              </a:rPr>
              <a:t>données sur le web </a:t>
            </a:r>
            <a:endParaRPr b="0" lang="fr-FR" sz="1600" spc="-1" strike="noStrike">
              <a:latin typeface="Arial"/>
            </a:endParaRPr>
          </a:p>
          <a:p>
            <a:pPr marL="457200" indent="-329400">
              <a:lnSpc>
                <a:spcPct val="100000"/>
              </a:lnSpc>
              <a:buClr>
                <a:srgbClr val="000000"/>
              </a:buClr>
              <a:buFont typeface="Arial"/>
              <a:buAutoNum type="arabicPeriod"/>
            </a:pPr>
            <a:r>
              <a:rPr b="0" lang="en" sz="1600" spc="-1" strike="noStrike">
                <a:solidFill>
                  <a:srgbClr val="000000"/>
                </a:solidFill>
                <a:latin typeface="Arial"/>
                <a:ea typeface="Arial"/>
              </a:rPr>
              <a:t>J’ai conçu un des tous </a:t>
            </a:r>
            <a:r>
              <a:rPr b="1" lang="en" sz="1600" spc="-1" strike="noStrike">
                <a:solidFill>
                  <a:srgbClr val="000000"/>
                </a:solidFill>
                <a:latin typeface="Arial"/>
                <a:ea typeface="Arial"/>
              </a:rPr>
              <a:t>premiers ordinateurs</a:t>
            </a:r>
            <a:r>
              <a:rPr b="0" lang="en" sz="1600" spc="-1" strike="noStrike">
                <a:solidFill>
                  <a:srgbClr val="000000"/>
                </a:solidFill>
                <a:latin typeface="Arial"/>
                <a:ea typeface="Arial"/>
              </a:rPr>
              <a:t> et aidé à gagner une guerre </a:t>
            </a:r>
            <a:endParaRPr b="0" lang="fr-FR" sz="1600" spc="-1" strike="noStrike">
              <a:latin typeface="Arial"/>
            </a:endParaRPr>
          </a:p>
          <a:p>
            <a:pPr marL="457200" indent="-329400">
              <a:lnSpc>
                <a:spcPct val="100000"/>
              </a:lnSpc>
              <a:buClr>
                <a:srgbClr val="000000"/>
              </a:buClr>
              <a:buFont typeface="Arial"/>
              <a:buAutoNum type="arabicPeriod"/>
            </a:pPr>
            <a:r>
              <a:rPr b="0" lang="en" sz="1600" spc="-1" strike="noStrike">
                <a:solidFill>
                  <a:srgbClr val="000000"/>
                </a:solidFill>
                <a:latin typeface="Arial"/>
                <a:ea typeface="Arial"/>
              </a:rPr>
              <a:t>J’ai écrit le </a:t>
            </a:r>
            <a:r>
              <a:rPr b="1" lang="en" sz="1600" spc="-1" strike="noStrike">
                <a:solidFill>
                  <a:srgbClr val="000000"/>
                </a:solidFill>
                <a:latin typeface="Arial"/>
                <a:ea typeface="Arial"/>
              </a:rPr>
              <a:t>premier programme</a:t>
            </a:r>
            <a:r>
              <a:rPr b="0" lang="en" sz="1600" spc="-1" strike="noStrike">
                <a:solidFill>
                  <a:srgbClr val="000000"/>
                </a:solidFill>
                <a:latin typeface="Arial"/>
                <a:ea typeface="Arial"/>
              </a:rPr>
              <a:t> informatique </a:t>
            </a:r>
            <a:endParaRPr b="0" lang="fr-FR" sz="1600" spc="-1" strike="noStrike">
              <a:latin typeface="Arial"/>
            </a:endParaRPr>
          </a:p>
          <a:p>
            <a:pPr marL="457200" indent="-329400">
              <a:lnSpc>
                <a:spcPct val="100000"/>
              </a:lnSpc>
              <a:buClr>
                <a:srgbClr val="000000"/>
              </a:buClr>
              <a:buFont typeface="Arial"/>
              <a:buAutoNum type="arabicPeriod"/>
            </a:pPr>
            <a:r>
              <a:rPr b="0" lang="en" sz="1600" spc="-1" strike="noStrike">
                <a:solidFill>
                  <a:srgbClr val="000000"/>
                </a:solidFill>
                <a:latin typeface="Arial"/>
                <a:ea typeface="Arial"/>
              </a:rPr>
              <a:t>J’ai popularisé les moteurs de recherche et ai été </a:t>
            </a:r>
            <a:r>
              <a:rPr b="1" lang="en" sz="1600" spc="-1" strike="noStrike">
                <a:solidFill>
                  <a:srgbClr val="000000"/>
                </a:solidFill>
                <a:latin typeface="Arial"/>
                <a:ea typeface="Arial"/>
              </a:rPr>
              <a:t>PDG</a:t>
            </a:r>
            <a:r>
              <a:rPr b="0" lang="en" sz="1600" spc="-1" strike="noStrike">
                <a:solidFill>
                  <a:srgbClr val="000000"/>
                </a:solidFill>
                <a:latin typeface="Arial"/>
                <a:ea typeface="Arial"/>
              </a:rPr>
              <a:t> d’une grande société d’internet </a:t>
            </a:r>
            <a:endParaRPr b="0" lang="fr-FR" sz="1600" spc="-1" strike="noStrike">
              <a:latin typeface="Arial"/>
            </a:endParaRPr>
          </a:p>
          <a:p>
            <a:pPr marL="457200" indent="-329400">
              <a:lnSpc>
                <a:spcPct val="100000"/>
              </a:lnSpc>
              <a:buClr>
                <a:srgbClr val="000000"/>
              </a:buClr>
              <a:buFont typeface="Arial"/>
              <a:buAutoNum type="arabicPeriod"/>
            </a:pPr>
            <a:r>
              <a:rPr b="0" lang="en" sz="1600" spc="-1" strike="noStrike">
                <a:solidFill>
                  <a:srgbClr val="000000"/>
                </a:solidFill>
                <a:latin typeface="Arial"/>
                <a:ea typeface="Arial"/>
              </a:rPr>
              <a:t>Je rends les </a:t>
            </a:r>
            <a:r>
              <a:rPr b="1" lang="en" sz="1600" spc="-1" strike="noStrike">
                <a:solidFill>
                  <a:srgbClr val="000000"/>
                </a:solidFill>
                <a:latin typeface="Arial"/>
                <a:ea typeface="Arial"/>
              </a:rPr>
              <a:t>robots curieux </a:t>
            </a:r>
            <a:endParaRPr b="0" lang="fr-FR" sz="1600" spc="-1" strike="noStrike">
              <a:latin typeface="Arial"/>
            </a:endParaRPr>
          </a:p>
          <a:p>
            <a:pPr marL="457200" indent="-329400">
              <a:lnSpc>
                <a:spcPct val="100000"/>
              </a:lnSpc>
              <a:buClr>
                <a:srgbClr val="000000"/>
              </a:buClr>
              <a:buFont typeface="Arial"/>
              <a:buAutoNum type="arabicPeriod"/>
            </a:pPr>
            <a:r>
              <a:rPr b="0" lang="en" sz="1600" spc="-1" strike="noStrike">
                <a:solidFill>
                  <a:srgbClr val="000000"/>
                </a:solidFill>
                <a:latin typeface="Arial"/>
                <a:ea typeface="Arial"/>
              </a:rPr>
              <a:t>J’ai bricolé et vendu les </a:t>
            </a:r>
            <a:r>
              <a:rPr b="1" lang="en" sz="1600" spc="-1" strike="noStrike">
                <a:solidFill>
                  <a:srgbClr val="000000"/>
                </a:solidFill>
                <a:latin typeface="Arial"/>
                <a:ea typeface="Arial"/>
              </a:rPr>
              <a:t>premiers micro-ordinateurs </a:t>
            </a:r>
            <a:endParaRPr b="0" lang="fr-FR" sz="1600" spc="-1" strike="noStrike">
              <a:latin typeface="Arial"/>
            </a:endParaRPr>
          </a:p>
          <a:p>
            <a:pPr>
              <a:lnSpc>
                <a:spcPct val="100000"/>
              </a:lnSpc>
              <a:tabLst>
                <a:tab algn="l" pos="0"/>
              </a:tabLst>
            </a:pPr>
            <a:endParaRPr b="0" lang="fr-FR" sz="1600" spc="-1" strike="noStrike">
              <a:latin typeface="Arial"/>
            </a:endParaRPr>
          </a:p>
          <a:p>
            <a:pPr>
              <a:lnSpc>
                <a:spcPct val="100000"/>
              </a:lnSpc>
              <a:tabLst>
                <a:tab algn="l" pos="0"/>
              </a:tabLst>
            </a:pPr>
            <a:endParaRPr b="0" lang="fr-FR" sz="1600" spc="-1" strike="noStrike">
              <a:latin typeface="Arial"/>
            </a:endParaRPr>
          </a:p>
          <a:p>
            <a:pPr>
              <a:lnSpc>
                <a:spcPct val="100000"/>
              </a:lnSpc>
              <a:tabLst>
                <a:tab algn="l" pos="0"/>
              </a:tabLst>
            </a:pPr>
            <a:endParaRPr b="0" lang="fr-FR" sz="1600" spc="-1" strike="noStrike">
              <a:latin typeface="Arial"/>
            </a:endParaRPr>
          </a:p>
          <a:p>
            <a:pPr>
              <a:lnSpc>
                <a:spcPct val="100000"/>
              </a:lnSpc>
              <a:tabLst>
                <a:tab algn="l" pos="0"/>
              </a:tabLst>
            </a:pPr>
            <a:endParaRPr b="0" lang="fr-FR" sz="1600" spc="-1" strike="noStrike">
              <a:latin typeface="Arial"/>
            </a:endParaRPr>
          </a:p>
        </p:txBody>
      </p:sp>
      <p:sp>
        <p:nvSpPr>
          <p:cNvPr id="380" name="Google Shape;402;p34"/>
          <p:cNvSpPr/>
          <p:nvPr/>
        </p:nvSpPr>
        <p:spPr>
          <a:xfrm>
            <a:off x="655560" y="1035720"/>
            <a:ext cx="1537560" cy="417960"/>
          </a:xfrm>
          <a:prstGeom prst="rect">
            <a:avLst/>
          </a:prstGeom>
          <a:solidFill>
            <a:schemeClr val="lt1"/>
          </a:solidFill>
          <a:ln w="9525">
            <a:solidFill>
              <a:srgbClr val="ffffff"/>
            </a:solidFill>
            <a:round/>
          </a:ln>
        </p:spPr>
        <p:style>
          <a:lnRef idx="0"/>
          <a:fillRef idx="0"/>
          <a:effectRef idx="0"/>
          <a:fontRef idx="minor"/>
        </p:style>
      </p:sp>
      <p:pic>
        <p:nvPicPr>
          <p:cNvPr id="381" name="Google Shape;403;p34" descr=""/>
          <p:cNvPicPr/>
          <p:nvPr/>
        </p:nvPicPr>
        <p:blipFill>
          <a:blip r:embed="rId1"/>
          <a:stretch/>
        </p:blipFill>
        <p:spPr>
          <a:xfrm>
            <a:off x="8072280" y="622440"/>
            <a:ext cx="1035000" cy="1215000"/>
          </a:xfrm>
          <a:prstGeom prst="rect">
            <a:avLst/>
          </a:prstGeom>
          <a:ln w="0">
            <a:noFill/>
          </a:ln>
        </p:spPr>
      </p:pic>
      <p:pic>
        <p:nvPicPr>
          <p:cNvPr id="382" name="Google Shape;404;p34" descr=""/>
          <p:cNvPicPr/>
          <p:nvPr/>
        </p:nvPicPr>
        <p:blipFill>
          <a:blip r:embed="rId2"/>
          <a:stretch/>
        </p:blipFill>
        <p:spPr>
          <a:xfrm>
            <a:off x="538200" y="681120"/>
            <a:ext cx="950400" cy="1160280"/>
          </a:xfrm>
          <a:prstGeom prst="rect">
            <a:avLst/>
          </a:prstGeom>
          <a:ln w="0">
            <a:noFill/>
          </a:ln>
        </p:spPr>
      </p:pic>
      <p:pic>
        <p:nvPicPr>
          <p:cNvPr id="383" name="Google Shape;405;p34" descr=""/>
          <p:cNvPicPr/>
          <p:nvPr/>
        </p:nvPicPr>
        <p:blipFill>
          <a:blip r:embed="rId3"/>
          <a:stretch/>
        </p:blipFill>
        <p:spPr>
          <a:xfrm>
            <a:off x="5980320" y="618840"/>
            <a:ext cx="906480" cy="1222560"/>
          </a:xfrm>
          <a:prstGeom prst="rect">
            <a:avLst/>
          </a:prstGeom>
          <a:ln w="0">
            <a:noFill/>
          </a:ln>
        </p:spPr>
      </p:pic>
      <p:pic>
        <p:nvPicPr>
          <p:cNvPr id="384" name="Google Shape;406;p34" descr=""/>
          <p:cNvPicPr/>
          <p:nvPr/>
        </p:nvPicPr>
        <p:blipFill>
          <a:blip r:embed="rId4"/>
          <a:stretch/>
        </p:blipFill>
        <p:spPr>
          <a:xfrm>
            <a:off x="1535760" y="667080"/>
            <a:ext cx="1190880" cy="1174320"/>
          </a:xfrm>
          <a:prstGeom prst="rect">
            <a:avLst/>
          </a:prstGeom>
          <a:ln w="0">
            <a:noFill/>
          </a:ln>
        </p:spPr>
      </p:pic>
      <p:pic>
        <p:nvPicPr>
          <p:cNvPr id="385" name="Google Shape;407;p34" descr=""/>
          <p:cNvPicPr/>
          <p:nvPr/>
        </p:nvPicPr>
        <p:blipFill>
          <a:blip r:embed="rId5"/>
          <a:stretch/>
        </p:blipFill>
        <p:spPr>
          <a:xfrm>
            <a:off x="4846320" y="618840"/>
            <a:ext cx="1092600" cy="1222560"/>
          </a:xfrm>
          <a:prstGeom prst="rect">
            <a:avLst/>
          </a:prstGeom>
          <a:ln w="0">
            <a:noFill/>
          </a:ln>
        </p:spPr>
      </p:pic>
      <p:pic>
        <p:nvPicPr>
          <p:cNvPr id="386" name="Google Shape;408;p34" descr=""/>
          <p:cNvPicPr/>
          <p:nvPr/>
        </p:nvPicPr>
        <p:blipFill>
          <a:blip r:embed="rId6"/>
          <a:stretch/>
        </p:blipFill>
        <p:spPr>
          <a:xfrm>
            <a:off x="6969960" y="626400"/>
            <a:ext cx="995040" cy="1215000"/>
          </a:xfrm>
          <a:prstGeom prst="rect">
            <a:avLst/>
          </a:prstGeom>
          <a:ln w="0">
            <a:noFill/>
          </a:ln>
        </p:spPr>
      </p:pic>
      <p:pic>
        <p:nvPicPr>
          <p:cNvPr id="387" name="Google Shape;409;p34" descr=""/>
          <p:cNvPicPr/>
          <p:nvPr/>
        </p:nvPicPr>
        <p:blipFill>
          <a:blip r:embed="rId7"/>
          <a:srcRect l="33154" t="0" r="18435" b="0"/>
          <a:stretch/>
        </p:blipFill>
        <p:spPr>
          <a:xfrm>
            <a:off x="3961800" y="667080"/>
            <a:ext cx="833400" cy="1174320"/>
          </a:xfrm>
          <a:prstGeom prst="rect">
            <a:avLst/>
          </a:prstGeom>
          <a:ln w="0">
            <a:noFill/>
          </a:ln>
        </p:spPr>
      </p:pic>
      <p:pic>
        <p:nvPicPr>
          <p:cNvPr id="388" name="Google Shape;410;p34" descr=""/>
          <p:cNvPicPr/>
          <p:nvPr/>
        </p:nvPicPr>
        <p:blipFill>
          <a:blip r:embed="rId8"/>
          <a:stretch/>
        </p:blipFill>
        <p:spPr>
          <a:xfrm>
            <a:off x="2890800" y="678240"/>
            <a:ext cx="906480" cy="1133280"/>
          </a:xfrm>
          <a:prstGeom prst="rect">
            <a:avLst/>
          </a:prstGeom>
          <a:ln w="0">
            <a:noFill/>
          </a:ln>
        </p:spPr>
      </p:pic>
      <p:sp>
        <p:nvSpPr>
          <p:cNvPr id="389" name="Google Shape;411;p34"/>
          <p:cNvSpPr/>
          <p:nvPr/>
        </p:nvSpPr>
        <p:spPr>
          <a:xfrm>
            <a:off x="7587360" y="4415760"/>
            <a:ext cx="1664280" cy="576360"/>
          </a:xfrm>
          <a:prstGeom prst="rect">
            <a:avLst/>
          </a:prstGeom>
          <a:noFill/>
          <a:ln w="0">
            <a:noFill/>
          </a:ln>
        </p:spPr>
        <p:style>
          <a:lnRef idx="0"/>
          <a:fillRef idx="0"/>
          <a:effectRef idx="0"/>
          <a:fontRef idx="minor"/>
        </p:style>
        <p:txBody>
          <a:bodyPr lIns="90000" rIns="90000" tIns="91440" bIns="91440">
            <a:noAutofit/>
          </a:bodyPr>
          <a:p>
            <a:pPr algn="ctr">
              <a:lnSpc>
                <a:spcPct val="100000"/>
              </a:lnSpc>
              <a:tabLst>
                <a:tab algn="l" pos="0"/>
              </a:tabLst>
            </a:pPr>
            <a:r>
              <a:rPr b="1" i="1" lang="en" sz="1400" spc="-1" strike="noStrike">
                <a:solidFill>
                  <a:srgbClr val="1a9988"/>
                </a:solidFill>
                <a:latin typeface="Arial"/>
                <a:ea typeface="Arial"/>
              </a:rPr>
              <a:t>Organisation des données web</a:t>
            </a:r>
            <a:endParaRPr b="0" lang="fr-FR" sz="1400" spc="-1" strike="noStrike">
              <a:latin typeface="Arial"/>
            </a:endParaRPr>
          </a:p>
        </p:txBody>
      </p:sp>
      <p:sp>
        <p:nvSpPr>
          <p:cNvPr id="390" name="Google Shape;412;p34"/>
          <p:cNvSpPr/>
          <p:nvPr/>
        </p:nvSpPr>
        <p:spPr>
          <a:xfrm>
            <a:off x="6542640" y="4415760"/>
            <a:ext cx="1079640" cy="576360"/>
          </a:xfrm>
          <a:prstGeom prst="rect">
            <a:avLst/>
          </a:prstGeom>
          <a:noFill/>
          <a:ln w="0">
            <a:noFill/>
          </a:ln>
        </p:spPr>
        <p:style>
          <a:lnRef idx="0"/>
          <a:fillRef idx="0"/>
          <a:effectRef idx="0"/>
          <a:fontRef idx="minor"/>
        </p:style>
        <p:txBody>
          <a:bodyPr lIns="90000" rIns="90000" tIns="91440" bIns="91440">
            <a:noAutofit/>
          </a:bodyPr>
          <a:p>
            <a:pPr algn="ctr">
              <a:lnSpc>
                <a:spcPct val="100000"/>
              </a:lnSpc>
              <a:tabLst>
                <a:tab algn="l" pos="0"/>
              </a:tabLst>
            </a:pPr>
            <a:r>
              <a:rPr b="1" i="1" lang="en" sz="1400" spc="-1" strike="noStrike">
                <a:solidFill>
                  <a:srgbClr val="1a9988"/>
                </a:solidFill>
                <a:latin typeface="Arial"/>
                <a:ea typeface="Arial"/>
              </a:rPr>
              <a:t>Premier ordinateur</a:t>
            </a:r>
            <a:endParaRPr b="0" lang="fr-FR" sz="1400" spc="-1" strike="noStrike">
              <a:latin typeface="Arial"/>
            </a:endParaRPr>
          </a:p>
        </p:txBody>
      </p:sp>
      <p:sp>
        <p:nvSpPr>
          <p:cNvPr id="391" name="Google Shape;413;p34"/>
          <p:cNvSpPr/>
          <p:nvPr/>
        </p:nvSpPr>
        <p:spPr>
          <a:xfrm>
            <a:off x="3193200" y="4415760"/>
            <a:ext cx="1190880" cy="576360"/>
          </a:xfrm>
          <a:prstGeom prst="rect">
            <a:avLst/>
          </a:prstGeom>
          <a:noFill/>
          <a:ln w="0">
            <a:noFill/>
          </a:ln>
        </p:spPr>
        <p:style>
          <a:lnRef idx="0"/>
          <a:fillRef idx="0"/>
          <a:effectRef idx="0"/>
          <a:fontRef idx="minor"/>
        </p:style>
        <p:txBody>
          <a:bodyPr lIns="90000" rIns="90000" tIns="91440" bIns="91440">
            <a:noAutofit/>
          </a:bodyPr>
          <a:p>
            <a:pPr algn="ctr">
              <a:lnSpc>
                <a:spcPct val="100000"/>
              </a:lnSpc>
              <a:tabLst>
                <a:tab algn="l" pos="0"/>
              </a:tabLst>
            </a:pPr>
            <a:r>
              <a:rPr b="1" i="1" lang="en" sz="1400" spc="-1" strike="noStrike">
                <a:solidFill>
                  <a:srgbClr val="1a9988"/>
                </a:solidFill>
                <a:latin typeface="Arial"/>
                <a:ea typeface="Arial"/>
              </a:rPr>
              <a:t>Premier programme</a:t>
            </a:r>
            <a:endParaRPr b="0" lang="fr-FR" sz="1400" spc="-1" strike="noStrike">
              <a:latin typeface="Arial"/>
            </a:endParaRPr>
          </a:p>
        </p:txBody>
      </p:sp>
      <p:sp>
        <p:nvSpPr>
          <p:cNvPr id="392" name="Google Shape;414;p34"/>
          <p:cNvSpPr/>
          <p:nvPr/>
        </p:nvSpPr>
        <p:spPr>
          <a:xfrm>
            <a:off x="5731200" y="4415760"/>
            <a:ext cx="950400" cy="576360"/>
          </a:xfrm>
          <a:prstGeom prst="rect">
            <a:avLst/>
          </a:prstGeom>
          <a:noFill/>
          <a:ln w="0">
            <a:noFill/>
          </a:ln>
        </p:spPr>
        <p:style>
          <a:lnRef idx="0"/>
          <a:fillRef idx="0"/>
          <a:effectRef idx="0"/>
          <a:fontRef idx="minor"/>
        </p:style>
        <p:txBody>
          <a:bodyPr lIns="90000" rIns="90000" tIns="91440" bIns="91440">
            <a:noAutofit/>
          </a:bodyPr>
          <a:p>
            <a:pPr algn="ctr">
              <a:lnSpc>
                <a:spcPct val="100000"/>
              </a:lnSpc>
              <a:tabLst>
                <a:tab algn="l" pos="0"/>
              </a:tabLst>
            </a:pPr>
            <a:r>
              <a:rPr b="1" i="1" lang="en" sz="1400" spc="-1" strike="noStrike">
                <a:solidFill>
                  <a:srgbClr val="1a9988"/>
                </a:solidFill>
                <a:latin typeface="Arial"/>
                <a:ea typeface="Arial"/>
              </a:rPr>
              <a:t>Robots curieux</a:t>
            </a:r>
            <a:endParaRPr b="0" lang="fr-FR" sz="1400" spc="-1" strike="noStrike">
              <a:latin typeface="Arial"/>
            </a:endParaRPr>
          </a:p>
        </p:txBody>
      </p:sp>
      <p:sp>
        <p:nvSpPr>
          <p:cNvPr id="393" name="Google Shape;415;p34"/>
          <p:cNvSpPr/>
          <p:nvPr/>
        </p:nvSpPr>
        <p:spPr>
          <a:xfrm>
            <a:off x="953640" y="4415760"/>
            <a:ext cx="1255680" cy="576360"/>
          </a:xfrm>
          <a:prstGeom prst="rect">
            <a:avLst/>
          </a:prstGeom>
          <a:noFill/>
          <a:ln w="0">
            <a:noFill/>
          </a:ln>
        </p:spPr>
        <p:style>
          <a:lnRef idx="0"/>
          <a:fillRef idx="0"/>
          <a:effectRef idx="0"/>
          <a:fontRef idx="minor"/>
        </p:style>
        <p:txBody>
          <a:bodyPr lIns="90000" rIns="90000" tIns="91440" bIns="91440">
            <a:noAutofit/>
          </a:bodyPr>
          <a:p>
            <a:pPr algn="ctr">
              <a:lnSpc>
                <a:spcPct val="100000"/>
              </a:lnSpc>
              <a:tabLst>
                <a:tab algn="l" pos="0"/>
              </a:tabLst>
            </a:pPr>
            <a:r>
              <a:rPr b="1" i="1" lang="en" sz="1400" spc="-1" strike="noStrike">
                <a:solidFill>
                  <a:srgbClr val="1a9988"/>
                </a:solidFill>
                <a:latin typeface="Arial"/>
                <a:ea typeface="Arial"/>
              </a:rPr>
              <a:t>Micro</a:t>
            </a:r>
            <a:endParaRPr b="0" lang="fr-FR" sz="1400" spc="-1" strike="noStrike">
              <a:latin typeface="Arial"/>
            </a:endParaRPr>
          </a:p>
          <a:p>
            <a:pPr algn="ctr">
              <a:lnSpc>
                <a:spcPct val="100000"/>
              </a:lnSpc>
              <a:tabLst>
                <a:tab algn="l" pos="0"/>
              </a:tabLst>
            </a:pPr>
            <a:r>
              <a:rPr b="1" i="1" lang="en" sz="1400" spc="-1" strike="noStrike">
                <a:solidFill>
                  <a:srgbClr val="1a9988"/>
                </a:solidFill>
                <a:latin typeface="Arial"/>
                <a:ea typeface="Arial"/>
              </a:rPr>
              <a:t>ordinateurs</a:t>
            </a:r>
            <a:endParaRPr b="0" lang="fr-FR" sz="1400" spc="-1" strike="noStrike">
              <a:latin typeface="Arial"/>
            </a:endParaRPr>
          </a:p>
        </p:txBody>
      </p:sp>
      <p:sp>
        <p:nvSpPr>
          <p:cNvPr id="394" name="Google Shape;416;p34"/>
          <p:cNvSpPr/>
          <p:nvPr/>
        </p:nvSpPr>
        <p:spPr>
          <a:xfrm>
            <a:off x="-47520" y="4418280"/>
            <a:ext cx="1158840" cy="572040"/>
          </a:xfrm>
          <a:prstGeom prst="rect">
            <a:avLst/>
          </a:prstGeom>
          <a:noFill/>
          <a:ln w="0">
            <a:noFill/>
          </a:ln>
        </p:spPr>
        <p:style>
          <a:lnRef idx="0"/>
          <a:fillRef idx="0"/>
          <a:effectRef idx="0"/>
          <a:fontRef idx="minor"/>
        </p:style>
        <p:txBody>
          <a:bodyPr lIns="90000" rIns="90000" tIns="91440" bIns="91440">
            <a:noAutofit/>
          </a:bodyPr>
          <a:p>
            <a:pPr algn="ctr">
              <a:lnSpc>
                <a:spcPct val="100000"/>
              </a:lnSpc>
              <a:tabLst>
                <a:tab algn="l" pos="0"/>
              </a:tabLst>
            </a:pPr>
            <a:r>
              <a:rPr b="1" i="1" lang="en" sz="1400" spc="-1" strike="noStrike">
                <a:solidFill>
                  <a:srgbClr val="1a9988"/>
                </a:solidFill>
                <a:latin typeface="Arial"/>
                <a:ea typeface="Arial"/>
              </a:rPr>
              <a:t>Moteurs de recherche</a:t>
            </a:r>
            <a:endParaRPr b="0" lang="fr-FR" sz="1400" spc="-1" strike="noStrike">
              <a:latin typeface="Arial"/>
            </a:endParaRPr>
          </a:p>
        </p:txBody>
      </p:sp>
      <p:sp>
        <p:nvSpPr>
          <p:cNvPr id="395" name="Google Shape;417;p34"/>
          <p:cNvSpPr/>
          <p:nvPr/>
        </p:nvSpPr>
        <p:spPr>
          <a:xfrm>
            <a:off x="2057400" y="4406040"/>
            <a:ext cx="1255680" cy="596160"/>
          </a:xfrm>
          <a:prstGeom prst="rect">
            <a:avLst/>
          </a:prstGeom>
          <a:noFill/>
          <a:ln w="0">
            <a:noFill/>
          </a:ln>
        </p:spPr>
        <p:style>
          <a:lnRef idx="0"/>
          <a:fillRef idx="0"/>
          <a:effectRef idx="0"/>
          <a:fontRef idx="minor"/>
        </p:style>
        <p:txBody>
          <a:bodyPr lIns="90000" rIns="90000" tIns="91440" bIns="91440">
            <a:noAutofit/>
          </a:bodyPr>
          <a:p>
            <a:pPr algn="ctr">
              <a:lnSpc>
                <a:spcPct val="100000"/>
              </a:lnSpc>
              <a:tabLst>
                <a:tab algn="l" pos="0"/>
              </a:tabLst>
            </a:pPr>
            <a:r>
              <a:rPr b="1" i="1" lang="en" sz="1400" spc="-1" strike="noStrike">
                <a:solidFill>
                  <a:srgbClr val="1a9988"/>
                </a:solidFill>
                <a:latin typeface="Arial"/>
                <a:ea typeface="Arial"/>
              </a:rPr>
              <a:t>Ordinateurs en réseaux</a:t>
            </a:r>
            <a:endParaRPr b="0" lang="fr-FR" sz="1400" spc="-1" strike="noStrike">
              <a:latin typeface="Arial"/>
            </a:endParaRPr>
          </a:p>
        </p:txBody>
      </p:sp>
      <p:sp>
        <p:nvSpPr>
          <p:cNvPr id="396" name="Google Shape;418;p34"/>
          <p:cNvSpPr/>
          <p:nvPr/>
        </p:nvSpPr>
        <p:spPr>
          <a:xfrm>
            <a:off x="4289040" y="4415760"/>
            <a:ext cx="1583640" cy="576360"/>
          </a:xfrm>
          <a:prstGeom prst="rect">
            <a:avLst/>
          </a:prstGeom>
          <a:noFill/>
          <a:ln w="0">
            <a:noFill/>
          </a:ln>
        </p:spPr>
        <p:style>
          <a:lnRef idx="0"/>
          <a:fillRef idx="0"/>
          <a:effectRef idx="0"/>
          <a:fontRef idx="minor"/>
        </p:style>
        <p:txBody>
          <a:bodyPr lIns="90000" rIns="90000" tIns="91440" bIns="91440">
            <a:noAutofit/>
          </a:bodyPr>
          <a:p>
            <a:pPr algn="ctr">
              <a:lnSpc>
                <a:spcPct val="100000"/>
              </a:lnSpc>
              <a:tabLst>
                <a:tab algn="l" pos="0"/>
              </a:tabLst>
            </a:pPr>
            <a:r>
              <a:rPr b="1" i="1" lang="en" sz="1400" spc="-1" strike="noStrike">
                <a:solidFill>
                  <a:srgbClr val="1a9988"/>
                </a:solidFill>
                <a:latin typeface="Arial"/>
                <a:ea typeface="Arial"/>
              </a:rPr>
              <a:t>Langage de programmation</a:t>
            </a:r>
            <a:endParaRPr b="0" lang="fr-FR" sz="1400" spc="-1" strike="noStrike">
              <a:latin typeface="Arial"/>
            </a:endParaRPr>
          </a:p>
          <a:p>
            <a:pPr algn="ctr">
              <a:lnSpc>
                <a:spcPct val="100000"/>
              </a:lnSpc>
              <a:tabLst>
                <a:tab algn="l" pos="0"/>
              </a:tabLst>
            </a:pPr>
            <a:endParaRPr b="0" lang="fr-FR" sz="1400" spc="-1" strike="noStrike">
              <a:latin typeface="Arial"/>
            </a:endParaRPr>
          </a:p>
        </p:txBody>
      </p:sp>
    </p:spTree>
  </p:cSld>
  <mc:AlternateContent>
    <mc:Choice Requires="p14">
      <p:transition spd="slow" p14:dur="2000"/>
    </mc:Choice>
    <mc:Fallback>
      <p:transition spd="slow"/>
    </mc:Fallback>
  </mc:AlternateContent>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97" name="Google Shape;423;p35"/>
          <p:cNvSpPr/>
          <p:nvPr/>
        </p:nvSpPr>
        <p:spPr>
          <a:xfrm>
            <a:off x="160560" y="-11160"/>
            <a:ext cx="8519760" cy="572040"/>
          </a:xfrm>
          <a:prstGeom prst="rect">
            <a:avLst/>
          </a:prstGeom>
          <a:noFill/>
          <a:ln w="0">
            <a:noFill/>
          </a:ln>
        </p:spPr>
        <p:style>
          <a:lnRef idx="0"/>
          <a:fillRef idx="0"/>
          <a:effectRef idx="0"/>
          <a:fontRef idx="minor"/>
        </p:style>
        <p:txBody>
          <a:bodyPr lIns="90000" rIns="90000" tIns="91440" bIns="91440">
            <a:noAutofit/>
          </a:bodyPr>
          <a:p>
            <a:pPr>
              <a:lnSpc>
                <a:spcPct val="100000"/>
              </a:lnSpc>
              <a:tabLst>
                <a:tab algn="l" pos="0"/>
              </a:tabLst>
            </a:pPr>
            <a:r>
              <a:rPr b="1" lang="en" sz="2600" spc="-1" strike="noStrike">
                <a:solidFill>
                  <a:srgbClr val="1a1a1a"/>
                </a:solidFill>
                <a:latin typeface="Raleway"/>
                <a:ea typeface="Raleway"/>
              </a:rPr>
              <a:t>Quelles inventions et quand ?</a:t>
            </a:r>
            <a:endParaRPr b="0" lang="fr-FR" sz="2600" spc="-1" strike="noStrike">
              <a:latin typeface="Arial"/>
            </a:endParaRPr>
          </a:p>
        </p:txBody>
      </p:sp>
      <p:pic>
        <p:nvPicPr>
          <p:cNvPr id="398" name="Google Shape;424;p35" descr=""/>
          <p:cNvPicPr/>
          <p:nvPr/>
        </p:nvPicPr>
        <p:blipFill>
          <a:blip r:embed="rId1"/>
          <a:stretch/>
        </p:blipFill>
        <p:spPr>
          <a:xfrm>
            <a:off x="2022120" y="1832040"/>
            <a:ext cx="1190880" cy="1174320"/>
          </a:xfrm>
          <a:prstGeom prst="rect">
            <a:avLst/>
          </a:prstGeom>
          <a:ln w="0">
            <a:noFill/>
          </a:ln>
        </p:spPr>
      </p:pic>
      <p:pic>
        <p:nvPicPr>
          <p:cNvPr id="399" name="Google Shape;425;p35" descr=""/>
          <p:cNvPicPr/>
          <p:nvPr/>
        </p:nvPicPr>
        <p:blipFill>
          <a:blip r:embed="rId2"/>
          <a:stretch/>
        </p:blipFill>
        <p:spPr>
          <a:xfrm>
            <a:off x="2141280" y="3873240"/>
            <a:ext cx="1035000" cy="1215000"/>
          </a:xfrm>
          <a:prstGeom prst="rect">
            <a:avLst/>
          </a:prstGeom>
          <a:ln w="0">
            <a:noFill/>
          </a:ln>
        </p:spPr>
      </p:pic>
      <p:pic>
        <p:nvPicPr>
          <p:cNvPr id="400" name="Google Shape;426;p35" descr=""/>
          <p:cNvPicPr/>
          <p:nvPr/>
        </p:nvPicPr>
        <p:blipFill>
          <a:blip r:embed="rId3"/>
          <a:stretch/>
        </p:blipFill>
        <p:spPr>
          <a:xfrm>
            <a:off x="617760" y="2386440"/>
            <a:ext cx="1092600" cy="1222560"/>
          </a:xfrm>
          <a:prstGeom prst="rect">
            <a:avLst/>
          </a:prstGeom>
          <a:ln w="0">
            <a:noFill/>
          </a:ln>
        </p:spPr>
      </p:pic>
      <p:pic>
        <p:nvPicPr>
          <p:cNvPr id="401" name="Google Shape;427;p35" descr=""/>
          <p:cNvPicPr/>
          <p:nvPr/>
        </p:nvPicPr>
        <p:blipFill>
          <a:blip r:embed="rId4"/>
          <a:stretch/>
        </p:blipFill>
        <p:spPr>
          <a:xfrm>
            <a:off x="545760" y="3695040"/>
            <a:ext cx="995040" cy="1215000"/>
          </a:xfrm>
          <a:prstGeom prst="rect">
            <a:avLst/>
          </a:prstGeom>
          <a:ln w="0">
            <a:noFill/>
          </a:ln>
        </p:spPr>
      </p:pic>
      <p:pic>
        <p:nvPicPr>
          <p:cNvPr id="402" name="Google Shape;428;p35" descr=""/>
          <p:cNvPicPr/>
          <p:nvPr/>
        </p:nvPicPr>
        <p:blipFill>
          <a:blip r:embed="rId5"/>
          <a:stretch/>
        </p:blipFill>
        <p:spPr>
          <a:xfrm>
            <a:off x="1255680" y="1312200"/>
            <a:ext cx="950400" cy="1160280"/>
          </a:xfrm>
          <a:prstGeom prst="rect">
            <a:avLst/>
          </a:prstGeom>
          <a:ln w="0">
            <a:noFill/>
          </a:ln>
        </p:spPr>
      </p:pic>
      <p:pic>
        <p:nvPicPr>
          <p:cNvPr id="403" name="Google Shape;429;p35" descr=""/>
          <p:cNvPicPr/>
          <p:nvPr/>
        </p:nvPicPr>
        <p:blipFill>
          <a:blip r:embed="rId6"/>
          <a:srcRect l="33154" t="0" r="18435" b="0"/>
          <a:stretch/>
        </p:blipFill>
        <p:spPr>
          <a:xfrm>
            <a:off x="3033000" y="1305360"/>
            <a:ext cx="833400" cy="1174320"/>
          </a:xfrm>
          <a:prstGeom prst="rect">
            <a:avLst/>
          </a:prstGeom>
          <a:ln w="0">
            <a:noFill/>
          </a:ln>
        </p:spPr>
      </p:pic>
      <p:sp>
        <p:nvSpPr>
          <p:cNvPr id="404" name="Google Shape;430;p35"/>
          <p:cNvSpPr/>
          <p:nvPr/>
        </p:nvSpPr>
        <p:spPr>
          <a:xfrm>
            <a:off x="4671000" y="2811600"/>
            <a:ext cx="1699560" cy="649440"/>
          </a:xfrm>
          <a:prstGeom prst="rect">
            <a:avLst/>
          </a:prstGeom>
          <a:noFill/>
          <a:ln w="0">
            <a:noFill/>
          </a:ln>
        </p:spPr>
        <p:style>
          <a:lnRef idx="0"/>
          <a:fillRef idx="0"/>
          <a:effectRef idx="0"/>
          <a:fontRef idx="minor"/>
        </p:style>
        <p:txBody>
          <a:bodyPr lIns="90000" rIns="90000" tIns="91440" bIns="91440">
            <a:noAutofit/>
          </a:bodyPr>
          <a:p>
            <a:pPr algn="ctr">
              <a:lnSpc>
                <a:spcPct val="100000"/>
              </a:lnSpc>
              <a:tabLst>
                <a:tab algn="l" pos="0"/>
              </a:tabLst>
            </a:pPr>
            <a:r>
              <a:rPr b="1" i="1" lang="en" sz="1400" spc="-1" strike="noStrike">
                <a:solidFill>
                  <a:srgbClr val="1a9988"/>
                </a:solidFill>
                <a:latin typeface="Arial"/>
                <a:ea typeface="Arial"/>
              </a:rPr>
              <a:t>Organisation des données web</a:t>
            </a:r>
            <a:endParaRPr b="0" lang="fr-FR" sz="1400" spc="-1" strike="noStrike">
              <a:latin typeface="Arial"/>
            </a:endParaRPr>
          </a:p>
        </p:txBody>
      </p:sp>
      <p:sp>
        <p:nvSpPr>
          <p:cNvPr id="405" name="Google Shape;431;p35"/>
          <p:cNvSpPr/>
          <p:nvPr/>
        </p:nvSpPr>
        <p:spPr>
          <a:xfrm>
            <a:off x="6371280" y="3044880"/>
            <a:ext cx="1079640" cy="649440"/>
          </a:xfrm>
          <a:prstGeom prst="rect">
            <a:avLst/>
          </a:prstGeom>
          <a:noFill/>
          <a:ln w="0">
            <a:noFill/>
          </a:ln>
        </p:spPr>
        <p:style>
          <a:lnRef idx="0"/>
          <a:fillRef idx="0"/>
          <a:effectRef idx="0"/>
          <a:fontRef idx="minor"/>
        </p:style>
        <p:txBody>
          <a:bodyPr lIns="90000" rIns="90000" tIns="91440" bIns="91440">
            <a:noAutofit/>
          </a:bodyPr>
          <a:p>
            <a:pPr algn="ctr">
              <a:lnSpc>
                <a:spcPct val="100000"/>
              </a:lnSpc>
              <a:tabLst>
                <a:tab algn="l" pos="0"/>
              </a:tabLst>
            </a:pPr>
            <a:r>
              <a:rPr b="1" i="1" lang="en" sz="1400" spc="-1" strike="noStrike">
                <a:solidFill>
                  <a:srgbClr val="1a9988"/>
                </a:solidFill>
                <a:latin typeface="Arial"/>
                <a:ea typeface="Arial"/>
              </a:rPr>
              <a:t>Premier ordinateur</a:t>
            </a:r>
            <a:endParaRPr b="0" lang="fr-FR" sz="1400" spc="-1" strike="noStrike">
              <a:latin typeface="Arial"/>
            </a:endParaRPr>
          </a:p>
        </p:txBody>
      </p:sp>
      <p:sp>
        <p:nvSpPr>
          <p:cNvPr id="406" name="Google Shape;432;p35"/>
          <p:cNvSpPr/>
          <p:nvPr/>
        </p:nvSpPr>
        <p:spPr>
          <a:xfrm>
            <a:off x="4984920" y="3940560"/>
            <a:ext cx="1190880" cy="649440"/>
          </a:xfrm>
          <a:prstGeom prst="rect">
            <a:avLst/>
          </a:prstGeom>
          <a:noFill/>
          <a:ln w="0">
            <a:noFill/>
          </a:ln>
        </p:spPr>
        <p:style>
          <a:lnRef idx="0"/>
          <a:fillRef idx="0"/>
          <a:effectRef idx="0"/>
          <a:fontRef idx="minor"/>
        </p:style>
        <p:txBody>
          <a:bodyPr lIns="90000" rIns="90000" tIns="91440" bIns="91440">
            <a:noAutofit/>
          </a:bodyPr>
          <a:p>
            <a:pPr algn="ctr">
              <a:lnSpc>
                <a:spcPct val="100000"/>
              </a:lnSpc>
              <a:tabLst>
                <a:tab algn="l" pos="0"/>
              </a:tabLst>
            </a:pPr>
            <a:r>
              <a:rPr b="1" i="1" lang="en" sz="1400" spc="-1" strike="noStrike">
                <a:solidFill>
                  <a:srgbClr val="1a9988"/>
                </a:solidFill>
                <a:latin typeface="Arial"/>
                <a:ea typeface="Arial"/>
              </a:rPr>
              <a:t>Premier programme</a:t>
            </a:r>
            <a:endParaRPr b="0" lang="fr-FR" sz="1400" spc="-1" strike="noStrike">
              <a:latin typeface="Arial"/>
            </a:endParaRPr>
          </a:p>
        </p:txBody>
      </p:sp>
      <p:sp>
        <p:nvSpPr>
          <p:cNvPr id="407" name="Google Shape;433;p35"/>
          <p:cNvSpPr/>
          <p:nvPr/>
        </p:nvSpPr>
        <p:spPr>
          <a:xfrm>
            <a:off x="7516440" y="3338280"/>
            <a:ext cx="1190880" cy="649440"/>
          </a:xfrm>
          <a:prstGeom prst="rect">
            <a:avLst/>
          </a:prstGeom>
          <a:noFill/>
          <a:ln w="0">
            <a:noFill/>
          </a:ln>
        </p:spPr>
        <p:style>
          <a:lnRef idx="0"/>
          <a:fillRef idx="0"/>
          <a:effectRef idx="0"/>
          <a:fontRef idx="minor"/>
        </p:style>
        <p:txBody>
          <a:bodyPr lIns="90000" rIns="90000" tIns="91440" bIns="91440">
            <a:noAutofit/>
          </a:bodyPr>
          <a:p>
            <a:pPr algn="ctr">
              <a:lnSpc>
                <a:spcPct val="100000"/>
              </a:lnSpc>
              <a:tabLst>
                <a:tab algn="l" pos="0"/>
              </a:tabLst>
            </a:pPr>
            <a:r>
              <a:rPr b="1" i="1" lang="en" sz="1400" spc="-1" strike="noStrike">
                <a:solidFill>
                  <a:srgbClr val="1a9988"/>
                </a:solidFill>
                <a:latin typeface="Arial"/>
                <a:ea typeface="Arial"/>
              </a:rPr>
              <a:t>Robots curieux</a:t>
            </a:r>
            <a:endParaRPr b="0" lang="fr-FR" sz="1400" spc="-1" strike="noStrike">
              <a:latin typeface="Arial"/>
            </a:endParaRPr>
          </a:p>
        </p:txBody>
      </p:sp>
      <p:sp>
        <p:nvSpPr>
          <p:cNvPr id="408" name="Google Shape;434;p35"/>
          <p:cNvSpPr/>
          <p:nvPr/>
        </p:nvSpPr>
        <p:spPr>
          <a:xfrm>
            <a:off x="5411160" y="1976040"/>
            <a:ext cx="1699560" cy="576360"/>
          </a:xfrm>
          <a:prstGeom prst="rect">
            <a:avLst/>
          </a:prstGeom>
          <a:noFill/>
          <a:ln w="0">
            <a:noFill/>
          </a:ln>
        </p:spPr>
        <p:style>
          <a:lnRef idx="0"/>
          <a:fillRef idx="0"/>
          <a:effectRef idx="0"/>
          <a:fontRef idx="minor"/>
        </p:style>
        <p:txBody>
          <a:bodyPr lIns="90000" rIns="90000" tIns="91440" bIns="91440">
            <a:noAutofit/>
          </a:bodyPr>
          <a:p>
            <a:pPr algn="ctr">
              <a:lnSpc>
                <a:spcPct val="100000"/>
              </a:lnSpc>
              <a:tabLst>
                <a:tab algn="l" pos="0"/>
              </a:tabLst>
            </a:pPr>
            <a:r>
              <a:rPr b="1" i="1" lang="en" sz="1400" spc="-1" strike="noStrike">
                <a:solidFill>
                  <a:srgbClr val="1a9988"/>
                </a:solidFill>
                <a:latin typeface="Arial"/>
                <a:ea typeface="Arial"/>
              </a:rPr>
              <a:t>Micro</a:t>
            </a:r>
            <a:endParaRPr b="0" lang="fr-FR" sz="1400" spc="-1" strike="noStrike">
              <a:latin typeface="Arial"/>
            </a:endParaRPr>
          </a:p>
          <a:p>
            <a:pPr algn="ctr">
              <a:lnSpc>
                <a:spcPct val="100000"/>
              </a:lnSpc>
              <a:tabLst>
                <a:tab algn="l" pos="0"/>
              </a:tabLst>
            </a:pPr>
            <a:r>
              <a:rPr b="1" i="1" lang="en" sz="1400" spc="-1" strike="noStrike">
                <a:solidFill>
                  <a:srgbClr val="1a9988"/>
                </a:solidFill>
                <a:latin typeface="Arial"/>
                <a:ea typeface="Arial"/>
              </a:rPr>
              <a:t>ordinateurs</a:t>
            </a:r>
            <a:endParaRPr b="0" lang="fr-FR" sz="1400" spc="-1" strike="noStrike">
              <a:latin typeface="Arial"/>
            </a:endParaRPr>
          </a:p>
        </p:txBody>
      </p:sp>
      <p:sp>
        <p:nvSpPr>
          <p:cNvPr id="409" name="Google Shape;435;p35"/>
          <p:cNvSpPr/>
          <p:nvPr/>
        </p:nvSpPr>
        <p:spPr>
          <a:xfrm>
            <a:off x="7418160" y="2368440"/>
            <a:ext cx="1227240" cy="572040"/>
          </a:xfrm>
          <a:prstGeom prst="rect">
            <a:avLst/>
          </a:prstGeom>
          <a:noFill/>
          <a:ln w="0">
            <a:noFill/>
          </a:ln>
        </p:spPr>
        <p:style>
          <a:lnRef idx="0"/>
          <a:fillRef idx="0"/>
          <a:effectRef idx="0"/>
          <a:fontRef idx="minor"/>
        </p:style>
        <p:txBody>
          <a:bodyPr lIns="90000" rIns="90000" tIns="91440" bIns="91440">
            <a:noAutofit/>
          </a:bodyPr>
          <a:p>
            <a:pPr algn="ctr">
              <a:lnSpc>
                <a:spcPct val="100000"/>
              </a:lnSpc>
              <a:tabLst>
                <a:tab algn="l" pos="0"/>
              </a:tabLst>
            </a:pPr>
            <a:r>
              <a:rPr b="1" i="1" lang="en" sz="1400" spc="-1" strike="noStrike">
                <a:solidFill>
                  <a:srgbClr val="1a9988"/>
                </a:solidFill>
                <a:latin typeface="Arial"/>
                <a:ea typeface="Arial"/>
              </a:rPr>
              <a:t>Moteurs de recherche</a:t>
            </a:r>
            <a:endParaRPr b="0" lang="fr-FR" sz="1400" spc="-1" strike="noStrike">
              <a:latin typeface="Arial"/>
            </a:endParaRPr>
          </a:p>
        </p:txBody>
      </p:sp>
      <p:sp>
        <p:nvSpPr>
          <p:cNvPr id="410" name="Google Shape;436;p35"/>
          <p:cNvSpPr/>
          <p:nvPr/>
        </p:nvSpPr>
        <p:spPr>
          <a:xfrm>
            <a:off x="6614280" y="1518120"/>
            <a:ext cx="1340640" cy="596160"/>
          </a:xfrm>
          <a:prstGeom prst="rect">
            <a:avLst/>
          </a:prstGeom>
          <a:noFill/>
          <a:ln w="0">
            <a:noFill/>
          </a:ln>
        </p:spPr>
        <p:style>
          <a:lnRef idx="0"/>
          <a:fillRef idx="0"/>
          <a:effectRef idx="0"/>
          <a:fontRef idx="minor"/>
        </p:style>
        <p:txBody>
          <a:bodyPr lIns="90000" rIns="90000" tIns="91440" bIns="91440">
            <a:noAutofit/>
          </a:bodyPr>
          <a:p>
            <a:pPr algn="ctr">
              <a:lnSpc>
                <a:spcPct val="100000"/>
              </a:lnSpc>
              <a:tabLst>
                <a:tab algn="l" pos="0"/>
              </a:tabLst>
            </a:pPr>
            <a:r>
              <a:rPr b="1" i="1" lang="en" sz="1400" spc="-1" strike="noStrike">
                <a:solidFill>
                  <a:srgbClr val="1a9988"/>
                </a:solidFill>
                <a:latin typeface="Arial"/>
                <a:ea typeface="Arial"/>
              </a:rPr>
              <a:t>Ordinateurs en réseaux</a:t>
            </a:r>
            <a:endParaRPr b="0" lang="fr-FR" sz="1400" spc="-1" strike="noStrike">
              <a:latin typeface="Arial"/>
            </a:endParaRPr>
          </a:p>
        </p:txBody>
      </p:sp>
      <p:sp>
        <p:nvSpPr>
          <p:cNvPr id="411" name="Google Shape;437;p35"/>
          <p:cNvSpPr/>
          <p:nvPr/>
        </p:nvSpPr>
        <p:spPr>
          <a:xfrm>
            <a:off x="6371280" y="4080600"/>
            <a:ext cx="1583640" cy="649440"/>
          </a:xfrm>
          <a:prstGeom prst="rect">
            <a:avLst/>
          </a:prstGeom>
          <a:noFill/>
          <a:ln w="0">
            <a:noFill/>
          </a:ln>
        </p:spPr>
        <p:style>
          <a:lnRef idx="0"/>
          <a:fillRef idx="0"/>
          <a:effectRef idx="0"/>
          <a:fontRef idx="minor"/>
        </p:style>
        <p:txBody>
          <a:bodyPr lIns="90000" rIns="90000" tIns="91440" bIns="91440">
            <a:noAutofit/>
          </a:bodyPr>
          <a:p>
            <a:pPr algn="ctr">
              <a:lnSpc>
                <a:spcPct val="100000"/>
              </a:lnSpc>
              <a:tabLst>
                <a:tab algn="l" pos="0"/>
              </a:tabLst>
            </a:pPr>
            <a:r>
              <a:rPr b="1" i="1" lang="en" sz="1400" spc="-1" strike="noStrike">
                <a:solidFill>
                  <a:srgbClr val="1a9988"/>
                </a:solidFill>
                <a:latin typeface="Arial"/>
                <a:ea typeface="Arial"/>
              </a:rPr>
              <a:t>Langage de programmation</a:t>
            </a:r>
            <a:endParaRPr b="0" lang="fr-FR" sz="1400" spc="-1" strike="noStrike">
              <a:latin typeface="Arial"/>
            </a:endParaRPr>
          </a:p>
          <a:p>
            <a:pPr algn="ctr">
              <a:lnSpc>
                <a:spcPct val="100000"/>
              </a:lnSpc>
              <a:tabLst>
                <a:tab algn="l" pos="0"/>
              </a:tabLst>
            </a:pPr>
            <a:endParaRPr b="0" lang="fr-FR" sz="1400" spc="-1" strike="noStrike">
              <a:latin typeface="Arial"/>
            </a:endParaRPr>
          </a:p>
        </p:txBody>
      </p:sp>
      <p:pic>
        <p:nvPicPr>
          <p:cNvPr id="412" name="Google Shape;438;p35" descr=""/>
          <p:cNvPicPr/>
          <p:nvPr/>
        </p:nvPicPr>
        <p:blipFill>
          <a:blip r:embed="rId7"/>
          <a:stretch/>
        </p:blipFill>
        <p:spPr>
          <a:xfrm>
            <a:off x="3033000" y="2916720"/>
            <a:ext cx="991080" cy="1239120"/>
          </a:xfrm>
          <a:prstGeom prst="rect">
            <a:avLst/>
          </a:prstGeom>
          <a:ln w="0">
            <a:noFill/>
          </a:ln>
        </p:spPr>
      </p:pic>
      <p:sp>
        <p:nvSpPr>
          <p:cNvPr id="413" name="Google Shape;439;p35"/>
          <p:cNvSpPr/>
          <p:nvPr/>
        </p:nvSpPr>
        <p:spPr>
          <a:xfrm>
            <a:off x="61920" y="561240"/>
            <a:ext cx="9019800" cy="576360"/>
          </a:xfrm>
          <a:prstGeom prst="rightArrow">
            <a:avLst>
              <a:gd name="adj1" fmla="val 50000"/>
              <a:gd name="adj2" fmla="val 50000"/>
            </a:avLst>
          </a:prstGeom>
          <a:solidFill>
            <a:schemeClr val="lt2"/>
          </a:solidFill>
          <a:ln w="9525">
            <a:solidFill>
              <a:srgbClr val="1a1a1a"/>
            </a:solidFill>
            <a:round/>
          </a:ln>
        </p:spPr>
        <p:style>
          <a:lnRef idx="0"/>
          <a:fillRef idx="0"/>
          <a:effectRef idx="0"/>
          <a:fontRef idx="minor"/>
        </p:style>
        <p:txBody>
          <a:bodyPr lIns="90000" rIns="90000" tIns="91440" bIns="91440" anchor="ctr">
            <a:noAutofit/>
          </a:bodyPr>
          <a:p>
            <a:pPr>
              <a:lnSpc>
                <a:spcPct val="100000"/>
              </a:lnSpc>
              <a:tabLst>
                <a:tab algn="l" pos="0"/>
              </a:tabLst>
            </a:pPr>
            <a:r>
              <a:rPr b="0" lang="en" sz="1000" spc="-1" strike="noStrike">
                <a:solidFill>
                  <a:srgbClr val="000000"/>
                </a:solidFill>
                <a:latin typeface="Arial"/>
                <a:ea typeface="Arial"/>
              </a:rPr>
              <a:t>1850</a:t>
            </a:r>
            <a:r>
              <a:rPr b="0" lang="en" sz="1000" spc="-1" strike="noStrike">
                <a:solidFill>
                  <a:srgbClr val="000000"/>
                </a:solidFill>
                <a:latin typeface="Arial"/>
                <a:ea typeface="Arial"/>
              </a:rPr>
              <a:t>	</a:t>
            </a:r>
            <a:r>
              <a:rPr b="0" lang="en" sz="1000" spc="-1" strike="noStrike">
                <a:solidFill>
                  <a:srgbClr val="000000"/>
                </a:solidFill>
                <a:latin typeface="Arial"/>
                <a:ea typeface="Arial"/>
              </a:rPr>
              <a:t>	</a:t>
            </a:r>
            <a:r>
              <a:rPr b="0" lang="en" sz="1000" spc="-1" strike="noStrike">
                <a:solidFill>
                  <a:srgbClr val="000000"/>
                </a:solidFill>
                <a:latin typeface="Arial"/>
                <a:ea typeface="Arial"/>
              </a:rPr>
              <a:t>	</a:t>
            </a:r>
            <a:r>
              <a:rPr b="0" lang="en" sz="1000" spc="-1" strike="noStrike">
                <a:solidFill>
                  <a:srgbClr val="000000"/>
                </a:solidFill>
                <a:latin typeface="Arial"/>
                <a:ea typeface="Arial"/>
              </a:rPr>
              <a:t>	</a:t>
            </a:r>
            <a:r>
              <a:rPr b="0" lang="en" sz="1000" spc="-1" strike="noStrike">
                <a:solidFill>
                  <a:srgbClr val="000000"/>
                </a:solidFill>
                <a:latin typeface="Arial"/>
                <a:ea typeface="Arial"/>
              </a:rPr>
              <a:t>1900</a:t>
            </a:r>
            <a:r>
              <a:rPr b="0" lang="en" sz="1000" spc="-1" strike="noStrike">
                <a:solidFill>
                  <a:srgbClr val="000000"/>
                </a:solidFill>
                <a:latin typeface="Arial"/>
                <a:ea typeface="Arial"/>
              </a:rPr>
              <a:t>	</a:t>
            </a:r>
            <a:r>
              <a:rPr b="0" lang="en" sz="1000" spc="-1" strike="noStrike">
                <a:solidFill>
                  <a:srgbClr val="000000"/>
                </a:solidFill>
                <a:latin typeface="Arial"/>
                <a:ea typeface="Arial"/>
              </a:rPr>
              <a:t>	</a:t>
            </a:r>
            <a:r>
              <a:rPr b="0" lang="en" sz="1000" spc="-1" strike="noStrike">
                <a:solidFill>
                  <a:srgbClr val="000000"/>
                </a:solidFill>
                <a:latin typeface="Arial"/>
                <a:ea typeface="Arial"/>
              </a:rPr>
              <a:t>	</a:t>
            </a:r>
            <a:r>
              <a:rPr b="0" lang="en" sz="1000" spc="-1" strike="noStrike">
                <a:solidFill>
                  <a:srgbClr val="000000"/>
                </a:solidFill>
                <a:latin typeface="Arial"/>
                <a:ea typeface="Arial"/>
              </a:rPr>
              <a:t>	</a:t>
            </a:r>
            <a:r>
              <a:rPr b="0" lang="en" sz="1000" spc="-1" strike="noStrike">
                <a:solidFill>
                  <a:srgbClr val="000000"/>
                </a:solidFill>
                <a:latin typeface="Arial"/>
                <a:ea typeface="Arial"/>
              </a:rPr>
              <a:t>	</a:t>
            </a:r>
            <a:r>
              <a:rPr b="0" lang="en" sz="1000" spc="-1" strike="noStrike">
                <a:solidFill>
                  <a:srgbClr val="000000"/>
                </a:solidFill>
                <a:latin typeface="Arial"/>
                <a:ea typeface="Arial"/>
              </a:rPr>
              <a:t>	</a:t>
            </a:r>
            <a:r>
              <a:rPr b="0" lang="en" sz="1000" spc="-1" strike="noStrike">
                <a:solidFill>
                  <a:srgbClr val="000000"/>
                </a:solidFill>
                <a:latin typeface="Arial"/>
                <a:ea typeface="Arial"/>
              </a:rPr>
              <a:t>1950</a:t>
            </a:r>
            <a:r>
              <a:rPr b="0" lang="en" sz="1000" spc="-1" strike="noStrike">
                <a:solidFill>
                  <a:srgbClr val="000000"/>
                </a:solidFill>
                <a:latin typeface="Arial"/>
                <a:ea typeface="Arial"/>
              </a:rPr>
              <a:t>	</a:t>
            </a:r>
            <a:r>
              <a:rPr b="0" lang="en" sz="1000" spc="-1" strike="noStrike">
                <a:solidFill>
                  <a:srgbClr val="000000"/>
                </a:solidFill>
                <a:latin typeface="Arial"/>
                <a:ea typeface="Arial"/>
              </a:rPr>
              <a:t>	</a:t>
            </a:r>
            <a:r>
              <a:rPr b="0" lang="en" sz="1000" spc="-1" strike="noStrike">
                <a:solidFill>
                  <a:srgbClr val="000000"/>
                </a:solidFill>
                <a:latin typeface="Arial"/>
                <a:ea typeface="Arial"/>
              </a:rPr>
              <a:t>	</a:t>
            </a:r>
            <a:r>
              <a:rPr b="0" lang="en" sz="1000" spc="-1" strike="noStrike">
                <a:solidFill>
                  <a:srgbClr val="000000"/>
                </a:solidFill>
                <a:latin typeface="Arial"/>
                <a:ea typeface="Arial"/>
              </a:rPr>
              <a:t>	</a:t>
            </a:r>
            <a:r>
              <a:rPr b="0" lang="en" sz="1000" spc="-1" strike="noStrike">
                <a:solidFill>
                  <a:srgbClr val="000000"/>
                </a:solidFill>
                <a:latin typeface="Arial"/>
                <a:ea typeface="Arial"/>
              </a:rPr>
              <a:t>	</a:t>
            </a:r>
            <a:r>
              <a:rPr b="0" lang="en" sz="1000" spc="-1" strike="noStrike">
                <a:solidFill>
                  <a:srgbClr val="000000"/>
                </a:solidFill>
                <a:latin typeface="Arial"/>
                <a:ea typeface="Arial"/>
              </a:rPr>
              <a:t>	</a:t>
            </a:r>
            <a:r>
              <a:rPr b="0" lang="en" sz="1000" spc="-1" strike="noStrike">
                <a:solidFill>
                  <a:srgbClr val="000000"/>
                </a:solidFill>
                <a:latin typeface="Arial"/>
                <a:ea typeface="Arial"/>
              </a:rPr>
              <a:t>2000</a:t>
            </a:r>
            <a:endParaRPr b="0" lang="fr-FR" sz="1000" spc="-1" strike="noStrike">
              <a:latin typeface="Arial"/>
            </a:endParaRPr>
          </a:p>
        </p:txBody>
      </p:sp>
      <p:pic>
        <p:nvPicPr>
          <p:cNvPr id="414" name="Google Shape;440;p35" descr=""/>
          <p:cNvPicPr/>
          <p:nvPr/>
        </p:nvPicPr>
        <p:blipFill>
          <a:blip r:embed="rId8"/>
          <a:stretch/>
        </p:blipFill>
        <p:spPr>
          <a:xfrm>
            <a:off x="1582920" y="3097080"/>
            <a:ext cx="906480" cy="1222560"/>
          </a:xfrm>
          <a:prstGeom prst="rect">
            <a:avLst/>
          </a:prstGeom>
          <a:ln w="0">
            <a:noFill/>
          </a:ln>
        </p:spPr>
      </p:pic>
      <p:sp>
        <p:nvSpPr>
          <p:cNvPr id="415" name="Google Shape;441;p35"/>
          <p:cNvSpPr/>
          <p:nvPr/>
        </p:nvSpPr>
        <p:spPr>
          <a:xfrm>
            <a:off x="746280" y="1123560"/>
            <a:ext cx="991080" cy="138960"/>
          </a:xfrm>
          <a:prstGeom prst="rect">
            <a:avLst/>
          </a:prstGeom>
          <a:solidFill>
            <a:srgbClr val="ffffff"/>
          </a:solidFill>
          <a:ln w="9525">
            <a:solidFill>
              <a:srgbClr val="ffffff"/>
            </a:solidFill>
            <a:round/>
          </a:ln>
        </p:spPr>
        <p:style>
          <a:lnRef idx="0"/>
          <a:fillRef idx="0"/>
          <a:effectRef idx="0"/>
          <a:fontRef idx="minor"/>
        </p:style>
      </p:sp>
    </p:spTree>
  </p:cSld>
  <mc:AlternateContent>
    <mc:Choice Requires="p14">
      <p:transition spd="slow" p14:dur="2000"/>
    </mc:Choice>
    <mc:Fallback>
      <p:transition spd="slow"/>
    </mc:Fallback>
  </mc:AlternateContent>
</p:sld>
</file>

<file path=ppt/slides/slide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16" name="Google Shape;446;p36"/>
          <p:cNvSpPr/>
          <p:nvPr/>
        </p:nvSpPr>
        <p:spPr>
          <a:xfrm>
            <a:off x="86400" y="2434680"/>
            <a:ext cx="9019800" cy="576360"/>
          </a:xfrm>
          <a:prstGeom prst="rightArrow">
            <a:avLst>
              <a:gd name="adj1" fmla="val 50000"/>
              <a:gd name="adj2" fmla="val 50000"/>
            </a:avLst>
          </a:prstGeom>
          <a:solidFill>
            <a:schemeClr val="lt2"/>
          </a:solidFill>
          <a:ln w="9525">
            <a:solidFill>
              <a:srgbClr val="1a1a1a"/>
            </a:solidFill>
            <a:round/>
          </a:ln>
        </p:spPr>
        <p:style>
          <a:lnRef idx="0"/>
          <a:fillRef idx="0"/>
          <a:effectRef idx="0"/>
          <a:fontRef idx="minor"/>
        </p:style>
        <p:txBody>
          <a:bodyPr lIns="90000" rIns="90000" tIns="91440" bIns="91440" anchor="ctr">
            <a:noAutofit/>
          </a:bodyPr>
          <a:p>
            <a:pPr>
              <a:lnSpc>
                <a:spcPct val="100000"/>
              </a:lnSpc>
              <a:tabLst>
                <a:tab algn="l" pos="0"/>
              </a:tabLst>
            </a:pPr>
            <a:r>
              <a:rPr b="0" lang="en" sz="1000" spc="-1" strike="noStrike">
                <a:solidFill>
                  <a:srgbClr val="000000"/>
                </a:solidFill>
                <a:latin typeface="Arial"/>
                <a:ea typeface="Arial"/>
              </a:rPr>
              <a:t>1850</a:t>
            </a:r>
            <a:r>
              <a:rPr b="0" lang="en" sz="1000" spc="-1" strike="noStrike">
                <a:solidFill>
                  <a:srgbClr val="000000"/>
                </a:solidFill>
                <a:latin typeface="Arial"/>
                <a:ea typeface="Arial"/>
              </a:rPr>
              <a:t>	</a:t>
            </a:r>
            <a:r>
              <a:rPr b="0" lang="en" sz="1000" spc="-1" strike="noStrike">
                <a:solidFill>
                  <a:srgbClr val="000000"/>
                </a:solidFill>
                <a:latin typeface="Arial"/>
                <a:ea typeface="Arial"/>
              </a:rPr>
              <a:t>	</a:t>
            </a:r>
            <a:r>
              <a:rPr b="0" lang="en" sz="1000" spc="-1" strike="noStrike">
                <a:solidFill>
                  <a:srgbClr val="000000"/>
                </a:solidFill>
                <a:latin typeface="Arial"/>
                <a:ea typeface="Arial"/>
              </a:rPr>
              <a:t>	</a:t>
            </a:r>
            <a:r>
              <a:rPr b="0" lang="en" sz="1000" spc="-1" strike="noStrike">
                <a:solidFill>
                  <a:srgbClr val="000000"/>
                </a:solidFill>
                <a:latin typeface="Arial"/>
                <a:ea typeface="Arial"/>
              </a:rPr>
              <a:t>	</a:t>
            </a:r>
            <a:r>
              <a:rPr b="0" lang="en" sz="1000" spc="-1" strike="noStrike">
                <a:solidFill>
                  <a:srgbClr val="000000"/>
                </a:solidFill>
                <a:latin typeface="Arial"/>
                <a:ea typeface="Arial"/>
              </a:rPr>
              <a:t>1900</a:t>
            </a:r>
            <a:r>
              <a:rPr b="0" lang="en" sz="1000" spc="-1" strike="noStrike">
                <a:solidFill>
                  <a:srgbClr val="000000"/>
                </a:solidFill>
                <a:latin typeface="Arial"/>
                <a:ea typeface="Arial"/>
              </a:rPr>
              <a:t>	</a:t>
            </a:r>
            <a:r>
              <a:rPr b="0" lang="en" sz="1000" spc="-1" strike="noStrike">
                <a:solidFill>
                  <a:srgbClr val="000000"/>
                </a:solidFill>
                <a:latin typeface="Arial"/>
                <a:ea typeface="Arial"/>
              </a:rPr>
              <a:t>	</a:t>
            </a:r>
            <a:r>
              <a:rPr b="0" lang="en" sz="1000" spc="-1" strike="noStrike">
                <a:solidFill>
                  <a:srgbClr val="000000"/>
                </a:solidFill>
                <a:latin typeface="Arial"/>
                <a:ea typeface="Arial"/>
              </a:rPr>
              <a:t>	</a:t>
            </a:r>
            <a:r>
              <a:rPr b="0" lang="en" sz="1000" spc="-1" strike="noStrike">
                <a:solidFill>
                  <a:srgbClr val="000000"/>
                </a:solidFill>
                <a:latin typeface="Arial"/>
                <a:ea typeface="Arial"/>
              </a:rPr>
              <a:t>	</a:t>
            </a:r>
            <a:r>
              <a:rPr b="0" lang="en" sz="1000" spc="-1" strike="noStrike">
                <a:solidFill>
                  <a:srgbClr val="000000"/>
                </a:solidFill>
                <a:latin typeface="Arial"/>
                <a:ea typeface="Arial"/>
              </a:rPr>
              <a:t>	</a:t>
            </a:r>
            <a:r>
              <a:rPr b="0" lang="en" sz="1000" spc="-1" strike="noStrike">
                <a:solidFill>
                  <a:srgbClr val="000000"/>
                </a:solidFill>
                <a:latin typeface="Arial"/>
                <a:ea typeface="Arial"/>
              </a:rPr>
              <a:t>	</a:t>
            </a:r>
            <a:r>
              <a:rPr b="0" lang="en" sz="1000" spc="-1" strike="noStrike">
                <a:solidFill>
                  <a:srgbClr val="000000"/>
                </a:solidFill>
                <a:latin typeface="Arial"/>
                <a:ea typeface="Arial"/>
              </a:rPr>
              <a:t>1950</a:t>
            </a:r>
            <a:r>
              <a:rPr b="0" lang="en" sz="1000" spc="-1" strike="noStrike">
                <a:solidFill>
                  <a:srgbClr val="000000"/>
                </a:solidFill>
                <a:latin typeface="Arial"/>
                <a:ea typeface="Arial"/>
              </a:rPr>
              <a:t>	</a:t>
            </a:r>
            <a:r>
              <a:rPr b="0" lang="en" sz="1000" spc="-1" strike="noStrike">
                <a:solidFill>
                  <a:srgbClr val="000000"/>
                </a:solidFill>
                <a:latin typeface="Arial"/>
                <a:ea typeface="Arial"/>
              </a:rPr>
              <a:t>	</a:t>
            </a:r>
            <a:r>
              <a:rPr b="0" lang="en" sz="1000" spc="-1" strike="noStrike">
                <a:solidFill>
                  <a:srgbClr val="000000"/>
                </a:solidFill>
                <a:latin typeface="Arial"/>
                <a:ea typeface="Arial"/>
              </a:rPr>
              <a:t>	</a:t>
            </a:r>
            <a:r>
              <a:rPr b="0" lang="en" sz="1000" spc="-1" strike="noStrike">
                <a:solidFill>
                  <a:srgbClr val="000000"/>
                </a:solidFill>
                <a:latin typeface="Arial"/>
                <a:ea typeface="Arial"/>
              </a:rPr>
              <a:t>	</a:t>
            </a:r>
            <a:r>
              <a:rPr b="0" lang="en" sz="1000" spc="-1" strike="noStrike">
                <a:solidFill>
                  <a:srgbClr val="000000"/>
                </a:solidFill>
                <a:latin typeface="Arial"/>
                <a:ea typeface="Arial"/>
              </a:rPr>
              <a:t>	</a:t>
            </a:r>
            <a:r>
              <a:rPr b="0" lang="en" sz="1000" spc="-1" strike="noStrike">
                <a:solidFill>
                  <a:srgbClr val="000000"/>
                </a:solidFill>
                <a:latin typeface="Arial"/>
                <a:ea typeface="Arial"/>
              </a:rPr>
              <a:t>	</a:t>
            </a:r>
            <a:r>
              <a:rPr b="0" lang="en" sz="1000" spc="-1" strike="noStrike">
                <a:solidFill>
                  <a:srgbClr val="000000"/>
                </a:solidFill>
                <a:latin typeface="Arial"/>
                <a:ea typeface="Arial"/>
              </a:rPr>
              <a:t>2000</a:t>
            </a:r>
            <a:endParaRPr b="0" lang="fr-FR" sz="1000" spc="-1" strike="noStrike">
              <a:latin typeface="Arial"/>
            </a:endParaRPr>
          </a:p>
        </p:txBody>
      </p:sp>
      <p:sp>
        <p:nvSpPr>
          <p:cNvPr id="417" name="Google Shape;447;p36"/>
          <p:cNvSpPr/>
          <p:nvPr/>
        </p:nvSpPr>
        <p:spPr>
          <a:xfrm>
            <a:off x="672480" y="857880"/>
            <a:ext cx="1237680" cy="434160"/>
          </a:xfrm>
          <a:prstGeom prst="rect">
            <a:avLst/>
          </a:prstGeom>
          <a:solidFill>
            <a:srgbClr val="ffffff"/>
          </a:solidFill>
          <a:ln w="9525">
            <a:solidFill>
              <a:srgbClr val="ffffff"/>
            </a:solidFill>
            <a:round/>
          </a:ln>
        </p:spPr>
        <p:style>
          <a:lnRef idx="0"/>
          <a:fillRef idx="0"/>
          <a:effectRef idx="0"/>
          <a:fontRef idx="minor"/>
        </p:style>
      </p:sp>
      <p:sp>
        <p:nvSpPr>
          <p:cNvPr id="418" name="Google Shape;448;p36"/>
          <p:cNvSpPr/>
          <p:nvPr/>
        </p:nvSpPr>
        <p:spPr>
          <a:xfrm>
            <a:off x="160560" y="-11160"/>
            <a:ext cx="8519760" cy="572040"/>
          </a:xfrm>
          <a:prstGeom prst="rect">
            <a:avLst/>
          </a:prstGeom>
          <a:noFill/>
          <a:ln w="0">
            <a:noFill/>
          </a:ln>
        </p:spPr>
        <p:style>
          <a:lnRef idx="0"/>
          <a:fillRef idx="0"/>
          <a:effectRef idx="0"/>
          <a:fontRef idx="minor"/>
        </p:style>
        <p:txBody>
          <a:bodyPr lIns="90000" rIns="90000" tIns="91440" bIns="91440">
            <a:noAutofit/>
          </a:bodyPr>
          <a:p>
            <a:pPr>
              <a:lnSpc>
                <a:spcPct val="100000"/>
              </a:lnSpc>
              <a:tabLst>
                <a:tab algn="l" pos="0"/>
              </a:tabLst>
            </a:pPr>
            <a:r>
              <a:rPr b="1" lang="en" sz="2600" spc="-1" strike="noStrike">
                <a:solidFill>
                  <a:srgbClr val="1a1a1a"/>
                </a:solidFill>
                <a:latin typeface="Raleway"/>
                <a:ea typeface="Raleway"/>
              </a:rPr>
              <a:t>Quelles inventions et quand ?</a:t>
            </a:r>
            <a:endParaRPr b="0" lang="fr-FR" sz="2600" spc="-1" strike="noStrike">
              <a:latin typeface="Arial"/>
            </a:endParaRPr>
          </a:p>
        </p:txBody>
      </p:sp>
    </p:spTree>
  </p:cSld>
  <mc:AlternateContent>
    <mc:Choice Requires="p14">
      <p:transition spd="slow" p14:dur="2000"/>
    </mc:Choice>
    <mc:Fallback>
      <p:transition spd="slow"/>
    </mc:Fallback>
  </mc:AlternateContent>
</p:sld>
</file>

<file path=ppt/slides/slide2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419" name="Google Shape;453;p37" descr=""/>
          <p:cNvPicPr/>
          <p:nvPr/>
        </p:nvPicPr>
        <p:blipFill>
          <a:blip r:embed="rId1"/>
          <a:stretch/>
        </p:blipFill>
        <p:spPr>
          <a:xfrm>
            <a:off x="179280" y="2979720"/>
            <a:ext cx="906480" cy="1222560"/>
          </a:xfrm>
          <a:prstGeom prst="rect">
            <a:avLst/>
          </a:prstGeom>
          <a:ln w="0">
            <a:noFill/>
          </a:ln>
        </p:spPr>
      </p:pic>
      <p:pic>
        <p:nvPicPr>
          <p:cNvPr id="420" name="Google Shape;454;p37" descr=""/>
          <p:cNvPicPr/>
          <p:nvPr/>
        </p:nvPicPr>
        <p:blipFill>
          <a:blip r:embed="rId2"/>
          <a:stretch/>
        </p:blipFill>
        <p:spPr>
          <a:xfrm>
            <a:off x="6866280" y="3012120"/>
            <a:ext cx="1174680" cy="1158480"/>
          </a:xfrm>
          <a:prstGeom prst="rect">
            <a:avLst/>
          </a:prstGeom>
          <a:ln w="0">
            <a:noFill/>
          </a:ln>
        </p:spPr>
      </p:pic>
      <p:pic>
        <p:nvPicPr>
          <p:cNvPr id="421" name="Google Shape;455;p37" descr=""/>
          <p:cNvPicPr/>
          <p:nvPr/>
        </p:nvPicPr>
        <p:blipFill>
          <a:blip r:embed="rId3"/>
          <a:stretch/>
        </p:blipFill>
        <p:spPr>
          <a:xfrm>
            <a:off x="4029480" y="605880"/>
            <a:ext cx="1035000" cy="1215000"/>
          </a:xfrm>
          <a:prstGeom prst="rect">
            <a:avLst/>
          </a:prstGeom>
          <a:ln w="0">
            <a:noFill/>
          </a:ln>
        </p:spPr>
      </p:pic>
      <p:pic>
        <p:nvPicPr>
          <p:cNvPr id="422" name="Google Shape;456;p37" descr=""/>
          <p:cNvPicPr/>
          <p:nvPr/>
        </p:nvPicPr>
        <p:blipFill>
          <a:blip r:embed="rId4"/>
          <a:stretch/>
        </p:blipFill>
        <p:spPr>
          <a:xfrm>
            <a:off x="8064000" y="3012120"/>
            <a:ext cx="1035000" cy="1158480"/>
          </a:xfrm>
          <a:prstGeom prst="rect">
            <a:avLst/>
          </a:prstGeom>
          <a:ln w="0">
            <a:noFill/>
          </a:ln>
        </p:spPr>
      </p:pic>
      <p:pic>
        <p:nvPicPr>
          <p:cNvPr id="423" name="Google Shape;457;p37" descr=""/>
          <p:cNvPicPr/>
          <p:nvPr/>
        </p:nvPicPr>
        <p:blipFill>
          <a:blip r:embed="rId5"/>
          <a:stretch/>
        </p:blipFill>
        <p:spPr>
          <a:xfrm>
            <a:off x="3107160" y="2983680"/>
            <a:ext cx="995040" cy="1215000"/>
          </a:xfrm>
          <a:prstGeom prst="rect">
            <a:avLst/>
          </a:prstGeom>
          <a:ln w="0">
            <a:noFill/>
          </a:ln>
        </p:spPr>
      </p:pic>
      <p:pic>
        <p:nvPicPr>
          <p:cNvPr id="424" name="Google Shape;458;p37" descr=""/>
          <p:cNvPicPr/>
          <p:nvPr/>
        </p:nvPicPr>
        <p:blipFill>
          <a:blip r:embed="rId6"/>
          <a:stretch/>
        </p:blipFill>
        <p:spPr>
          <a:xfrm>
            <a:off x="5462280" y="3011040"/>
            <a:ext cx="950400" cy="1160280"/>
          </a:xfrm>
          <a:prstGeom prst="rect">
            <a:avLst/>
          </a:prstGeom>
          <a:ln w="0">
            <a:noFill/>
          </a:ln>
        </p:spPr>
      </p:pic>
      <p:pic>
        <p:nvPicPr>
          <p:cNvPr id="425" name="Google Shape;459;p37" descr=""/>
          <p:cNvPicPr/>
          <p:nvPr/>
        </p:nvPicPr>
        <p:blipFill>
          <a:blip r:embed="rId7"/>
          <a:srcRect l="33154" t="0" r="18435" b="0"/>
          <a:stretch/>
        </p:blipFill>
        <p:spPr>
          <a:xfrm>
            <a:off x="7742880" y="626040"/>
            <a:ext cx="833400" cy="1174320"/>
          </a:xfrm>
          <a:prstGeom prst="rect">
            <a:avLst/>
          </a:prstGeom>
          <a:ln w="0">
            <a:noFill/>
          </a:ln>
        </p:spPr>
      </p:pic>
      <p:sp>
        <p:nvSpPr>
          <p:cNvPr id="426" name="Google Shape;460;p37"/>
          <p:cNvSpPr/>
          <p:nvPr/>
        </p:nvSpPr>
        <p:spPr>
          <a:xfrm>
            <a:off x="7439760" y="1792080"/>
            <a:ext cx="1440360" cy="548640"/>
          </a:xfrm>
          <a:prstGeom prst="rect">
            <a:avLst/>
          </a:prstGeom>
          <a:noFill/>
          <a:ln w="0">
            <a:noFill/>
          </a:ln>
        </p:spPr>
        <p:style>
          <a:lnRef idx="0"/>
          <a:fillRef idx="0"/>
          <a:effectRef idx="0"/>
          <a:fontRef idx="minor"/>
        </p:style>
        <p:txBody>
          <a:bodyPr lIns="90000" rIns="90000" tIns="91440" bIns="91440">
            <a:noAutofit/>
          </a:bodyPr>
          <a:p>
            <a:pPr algn="ctr">
              <a:lnSpc>
                <a:spcPct val="100000"/>
              </a:lnSpc>
              <a:tabLst>
                <a:tab algn="l" pos="0"/>
              </a:tabLst>
            </a:pPr>
            <a:r>
              <a:rPr b="1" i="1" lang="en" sz="1200" spc="-1" strike="noStrike">
                <a:solidFill>
                  <a:srgbClr val="1a9988"/>
                </a:solidFill>
                <a:latin typeface="Arial"/>
                <a:ea typeface="Arial"/>
              </a:rPr>
              <a:t>Organisation des données web</a:t>
            </a:r>
            <a:endParaRPr b="0" lang="fr-FR" sz="1200" spc="-1" strike="noStrike">
              <a:latin typeface="Arial"/>
            </a:endParaRPr>
          </a:p>
        </p:txBody>
      </p:sp>
      <p:sp>
        <p:nvSpPr>
          <p:cNvPr id="427" name="Google Shape;461;p37"/>
          <p:cNvSpPr/>
          <p:nvPr/>
        </p:nvSpPr>
        <p:spPr>
          <a:xfrm>
            <a:off x="3065040" y="4138200"/>
            <a:ext cx="1079640" cy="498240"/>
          </a:xfrm>
          <a:prstGeom prst="rect">
            <a:avLst/>
          </a:prstGeom>
          <a:noFill/>
          <a:ln w="0">
            <a:noFill/>
          </a:ln>
        </p:spPr>
        <p:style>
          <a:lnRef idx="0"/>
          <a:fillRef idx="0"/>
          <a:effectRef idx="0"/>
          <a:fontRef idx="minor"/>
        </p:style>
        <p:txBody>
          <a:bodyPr lIns="90000" rIns="90000" tIns="91440" bIns="91440">
            <a:noAutofit/>
          </a:bodyPr>
          <a:p>
            <a:pPr algn="ctr">
              <a:lnSpc>
                <a:spcPct val="100000"/>
              </a:lnSpc>
              <a:tabLst>
                <a:tab algn="l" pos="0"/>
              </a:tabLst>
            </a:pPr>
            <a:r>
              <a:rPr b="1" i="1" lang="en" sz="1400" spc="-1" strike="noStrike">
                <a:solidFill>
                  <a:srgbClr val="1a9988"/>
                </a:solidFill>
                <a:latin typeface="Arial"/>
                <a:ea typeface="Arial"/>
              </a:rPr>
              <a:t>Premier ordinateur</a:t>
            </a:r>
            <a:endParaRPr b="0" lang="fr-FR" sz="1400" spc="-1" strike="noStrike">
              <a:latin typeface="Arial"/>
            </a:endParaRPr>
          </a:p>
        </p:txBody>
      </p:sp>
      <p:sp>
        <p:nvSpPr>
          <p:cNvPr id="428" name="Google Shape;462;p37"/>
          <p:cNvSpPr/>
          <p:nvPr/>
        </p:nvSpPr>
        <p:spPr>
          <a:xfrm>
            <a:off x="37080" y="4113000"/>
            <a:ext cx="1190880" cy="548640"/>
          </a:xfrm>
          <a:prstGeom prst="rect">
            <a:avLst/>
          </a:prstGeom>
          <a:noFill/>
          <a:ln w="0">
            <a:noFill/>
          </a:ln>
        </p:spPr>
        <p:style>
          <a:lnRef idx="0"/>
          <a:fillRef idx="0"/>
          <a:effectRef idx="0"/>
          <a:fontRef idx="minor"/>
        </p:style>
        <p:txBody>
          <a:bodyPr lIns="90000" rIns="90000" tIns="91440" bIns="91440">
            <a:noAutofit/>
          </a:bodyPr>
          <a:p>
            <a:pPr algn="ctr">
              <a:lnSpc>
                <a:spcPct val="100000"/>
              </a:lnSpc>
              <a:tabLst>
                <a:tab algn="l" pos="0"/>
              </a:tabLst>
            </a:pPr>
            <a:r>
              <a:rPr b="1" i="1" lang="en" sz="1400" spc="-1" strike="noStrike">
                <a:solidFill>
                  <a:srgbClr val="1a9988"/>
                </a:solidFill>
                <a:latin typeface="Arial"/>
                <a:ea typeface="Arial"/>
              </a:rPr>
              <a:t>Premier programme</a:t>
            </a:r>
            <a:endParaRPr b="0" lang="fr-FR" sz="1400" spc="-1" strike="noStrike">
              <a:latin typeface="Arial"/>
            </a:endParaRPr>
          </a:p>
        </p:txBody>
      </p:sp>
      <p:sp>
        <p:nvSpPr>
          <p:cNvPr id="429" name="Google Shape;463;p37"/>
          <p:cNvSpPr/>
          <p:nvPr/>
        </p:nvSpPr>
        <p:spPr>
          <a:xfrm>
            <a:off x="8106480" y="4113000"/>
            <a:ext cx="950400" cy="548640"/>
          </a:xfrm>
          <a:prstGeom prst="rect">
            <a:avLst/>
          </a:prstGeom>
          <a:noFill/>
          <a:ln w="0">
            <a:noFill/>
          </a:ln>
        </p:spPr>
        <p:style>
          <a:lnRef idx="0"/>
          <a:fillRef idx="0"/>
          <a:effectRef idx="0"/>
          <a:fontRef idx="minor"/>
        </p:style>
        <p:txBody>
          <a:bodyPr lIns="90000" rIns="90000" tIns="91440" bIns="91440">
            <a:noAutofit/>
          </a:bodyPr>
          <a:p>
            <a:pPr algn="ctr">
              <a:lnSpc>
                <a:spcPct val="100000"/>
              </a:lnSpc>
              <a:tabLst>
                <a:tab algn="l" pos="0"/>
              </a:tabLst>
            </a:pPr>
            <a:r>
              <a:rPr b="1" i="1" lang="en" sz="1400" spc="-1" strike="noStrike">
                <a:solidFill>
                  <a:srgbClr val="1a9988"/>
                </a:solidFill>
                <a:latin typeface="Arial"/>
                <a:ea typeface="Arial"/>
              </a:rPr>
              <a:t>Robots curieux</a:t>
            </a:r>
            <a:endParaRPr b="0" lang="fr-FR" sz="1400" spc="-1" strike="noStrike">
              <a:latin typeface="Arial"/>
            </a:endParaRPr>
          </a:p>
        </p:txBody>
      </p:sp>
      <p:sp>
        <p:nvSpPr>
          <p:cNvPr id="430" name="Google Shape;464;p37"/>
          <p:cNvSpPr/>
          <p:nvPr/>
        </p:nvSpPr>
        <p:spPr>
          <a:xfrm>
            <a:off x="5832000" y="1792080"/>
            <a:ext cx="1190520" cy="522000"/>
          </a:xfrm>
          <a:prstGeom prst="rect">
            <a:avLst/>
          </a:prstGeom>
          <a:noFill/>
          <a:ln w="0">
            <a:noFill/>
          </a:ln>
        </p:spPr>
        <p:style>
          <a:lnRef idx="0"/>
          <a:fillRef idx="0"/>
          <a:effectRef idx="0"/>
          <a:fontRef idx="minor"/>
        </p:style>
        <p:txBody>
          <a:bodyPr lIns="90000" rIns="90000" tIns="91440" bIns="91440">
            <a:noAutofit/>
          </a:bodyPr>
          <a:p>
            <a:pPr algn="ctr">
              <a:lnSpc>
                <a:spcPct val="100000"/>
              </a:lnSpc>
              <a:tabLst>
                <a:tab algn="l" pos="0"/>
              </a:tabLst>
            </a:pPr>
            <a:r>
              <a:rPr b="1" i="1" lang="en" sz="1400" spc="-1" strike="noStrike">
                <a:solidFill>
                  <a:srgbClr val="1a9988"/>
                </a:solidFill>
                <a:latin typeface="Arial"/>
                <a:ea typeface="Arial"/>
              </a:rPr>
              <a:t>Micro-</a:t>
            </a:r>
            <a:endParaRPr b="0" lang="fr-FR" sz="1400" spc="-1" strike="noStrike">
              <a:latin typeface="Arial"/>
            </a:endParaRPr>
          </a:p>
          <a:p>
            <a:pPr>
              <a:lnSpc>
                <a:spcPct val="100000"/>
              </a:lnSpc>
              <a:tabLst>
                <a:tab algn="l" pos="0"/>
              </a:tabLst>
            </a:pPr>
            <a:r>
              <a:rPr b="1" i="1" lang="en" sz="1400" spc="-1" strike="noStrike">
                <a:solidFill>
                  <a:srgbClr val="1a9988"/>
                </a:solidFill>
                <a:latin typeface="Arial"/>
                <a:ea typeface="Arial"/>
              </a:rPr>
              <a:t>ordinateurs</a:t>
            </a:r>
            <a:endParaRPr b="0" lang="fr-FR" sz="1400" spc="-1" strike="noStrike">
              <a:latin typeface="Arial"/>
            </a:endParaRPr>
          </a:p>
        </p:txBody>
      </p:sp>
      <p:sp>
        <p:nvSpPr>
          <p:cNvPr id="431" name="Google Shape;465;p37"/>
          <p:cNvSpPr/>
          <p:nvPr/>
        </p:nvSpPr>
        <p:spPr>
          <a:xfrm>
            <a:off x="6907320" y="4101480"/>
            <a:ext cx="1092600" cy="572040"/>
          </a:xfrm>
          <a:prstGeom prst="rect">
            <a:avLst/>
          </a:prstGeom>
          <a:noFill/>
          <a:ln w="0">
            <a:noFill/>
          </a:ln>
        </p:spPr>
        <p:style>
          <a:lnRef idx="0"/>
          <a:fillRef idx="0"/>
          <a:effectRef idx="0"/>
          <a:fontRef idx="minor"/>
        </p:style>
        <p:txBody>
          <a:bodyPr lIns="90000" rIns="90000" tIns="91440" bIns="91440">
            <a:noAutofit/>
          </a:bodyPr>
          <a:p>
            <a:pPr algn="ctr">
              <a:lnSpc>
                <a:spcPct val="100000"/>
              </a:lnSpc>
              <a:tabLst>
                <a:tab algn="l" pos="0"/>
              </a:tabLst>
            </a:pPr>
            <a:r>
              <a:rPr b="1" i="1" lang="en" sz="1400" spc="-1" strike="noStrike">
                <a:solidFill>
                  <a:srgbClr val="1a9988"/>
                </a:solidFill>
                <a:latin typeface="Arial"/>
                <a:ea typeface="Arial"/>
              </a:rPr>
              <a:t>Moteur de recherche</a:t>
            </a:r>
            <a:endParaRPr b="0" lang="fr-FR" sz="1400" spc="-1" strike="noStrike">
              <a:latin typeface="Arial"/>
            </a:endParaRPr>
          </a:p>
        </p:txBody>
      </p:sp>
      <p:sp>
        <p:nvSpPr>
          <p:cNvPr id="432" name="Google Shape;466;p37"/>
          <p:cNvSpPr/>
          <p:nvPr/>
        </p:nvSpPr>
        <p:spPr>
          <a:xfrm>
            <a:off x="5267160" y="4089240"/>
            <a:ext cx="1340640" cy="596160"/>
          </a:xfrm>
          <a:prstGeom prst="rect">
            <a:avLst/>
          </a:prstGeom>
          <a:noFill/>
          <a:ln w="0">
            <a:noFill/>
          </a:ln>
        </p:spPr>
        <p:style>
          <a:lnRef idx="0"/>
          <a:fillRef idx="0"/>
          <a:effectRef idx="0"/>
          <a:fontRef idx="minor"/>
        </p:style>
        <p:txBody>
          <a:bodyPr lIns="90000" rIns="90000" tIns="91440" bIns="91440">
            <a:noAutofit/>
          </a:bodyPr>
          <a:p>
            <a:pPr algn="ctr">
              <a:lnSpc>
                <a:spcPct val="100000"/>
              </a:lnSpc>
              <a:tabLst>
                <a:tab algn="l" pos="0"/>
              </a:tabLst>
            </a:pPr>
            <a:r>
              <a:rPr b="1" i="1" lang="en" sz="1400" spc="-1" strike="noStrike">
                <a:solidFill>
                  <a:srgbClr val="1a9988"/>
                </a:solidFill>
                <a:latin typeface="Arial"/>
                <a:ea typeface="Arial"/>
              </a:rPr>
              <a:t>Ordinateurs en réseaux</a:t>
            </a:r>
            <a:endParaRPr b="0" lang="fr-FR" sz="1400" spc="-1" strike="noStrike">
              <a:latin typeface="Arial"/>
            </a:endParaRPr>
          </a:p>
        </p:txBody>
      </p:sp>
      <p:sp>
        <p:nvSpPr>
          <p:cNvPr id="433" name="Google Shape;467;p37"/>
          <p:cNvSpPr/>
          <p:nvPr/>
        </p:nvSpPr>
        <p:spPr>
          <a:xfrm>
            <a:off x="3925800" y="1805400"/>
            <a:ext cx="1340640" cy="522000"/>
          </a:xfrm>
          <a:prstGeom prst="rect">
            <a:avLst/>
          </a:prstGeom>
          <a:noFill/>
          <a:ln w="0">
            <a:noFill/>
          </a:ln>
        </p:spPr>
        <p:style>
          <a:lnRef idx="0"/>
          <a:fillRef idx="0"/>
          <a:effectRef idx="0"/>
          <a:fontRef idx="minor"/>
        </p:style>
        <p:txBody>
          <a:bodyPr lIns="90000" rIns="90000" tIns="91440" bIns="91440">
            <a:noAutofit/>
          </a:bodyPr>
          <a:p>
            <a:pPr algn="ctr">
              <a:lnSpc>
                <a:spcPct val="100000"/>
              </a:lnSpc>
              <a:tabLst>
                <a:tab algn="l" pos="0"/>
              </a:tabLst>
            </a:pPr>
            <a:r>
              <a:rPr b="1" i="1" lang="en" sz="1200" spc="-1" strike="noStrike">
                <a:solidFill>
                  <a:srgbClr val="1a9988"/>
                </a:solidFill>
                <a:latin typeface="Arial"/>
                <a:ea typeface="Arial"/>
              </a:rPr>
              <a:t>Langage de programmation</a:t>
            </a:r>
            <a:endParaRPr b="0" lang="fr-FR" sz="1200" spc="-1" strike="noStrike">
              <a:latin typeface="Arial"/>
            </a:endParaRPr>
          </a:p>
          <a:p>
            <a:pPr>
              <a:lnSpc>
                <a:spcPct val="100000"/>
              </a:lnSpc>
              <a:tabLst>
                <a:tab algn="l" pos="0"/>
              </a:tabLst>
            </a:pPr>
            <a:endParaRPr b="0" lang="fr-FR" sz="1200" spc="-1" strike="noStrike">
              <a:latin typeface="Arial"/>
            </a:endParaRPr>
          </a:p>
        </p:txBody>
      </p:sp>
      <p:pic>
        <p:nvPicPr>
          <p:cNvPr id="434" name="Google Shape;468;p37" descr=""/>
          <p:cNvPicPr/>
          <p:nvPr/>
        </p:nvPicPr>
        <p:blipFill>
          <a:blip r:embed="rId8"/>
          <a:stretch/>
        </p:blipFill>
        <p:spPr>
          <a:xfrm>
            <a:off x="5931720" y="593640"/>
            <a:ext cx="991080" cy="1239120"/>
          </a:xfrm>
          <a:prstGeom prst="rect">
            <a:avLst/>
          </a:prstGeom>
          <a:ln w="0">
            <a:noFill/>
          </a:ln>
        </p:spPr>
      </p:pic>
      <p:sp>
        <p:nvSpPr>
          <p:cNvPr id="435" name="Google Shape;469;p37"/>
          <p:cNvSpPr/>
          <p:nvPr/>
        </p:nvSpPr>
        <p:spPr>
          <a:xfrm>
            <a:off x="86400" y="2434680"/>
            <a:ext cx="9019800" cy="576360"/>
          </a:xfrm>
          <a:prstGeom prst="rightArrow">
            <a:avLst>
              <a:gd name="adj1" fmla="val 50000"/>
              <a:gd name="adj2" fmla="val 50000"/>
            </a:avLst>
          </a:prstGeom>
          <a:solidFill>
            <a:schemeClr val="lt2"/>
          </a:solidFill>
          <a:ln w="9525">
            <a:solidFill>
              <a:srgbClr val="1a1a1a"/>
            </a:solidFill>
            <a:round/>
          </a:ln>
        </p:spPr>
        <p:style>
          <a:lnRef idx="0"/>
          <a:fillRef idx="0"/>
          <a:effectRef idx="0"/>
          <a:fontRef idx="minor"/>
        </p:style>
        <p:txBody>
          <a:bodyPr lIns="90000" rIns="90000" tIns="91440" bIns="91440" anchor="ctr">
            <a:noAutofit/>
          </a:bodyPr>
          <a:p>
            <a:pPr>
              <a:lnSpc>
                <a:spcPct val="100000"/>
              </a:lnSpc>
              <a:tabLst>
                <a:tab algn="l" pos="0"/>
              </a:tabLst>
            </a:pPr>
            <a:r>
              <a:rPr b="0" lang="en" sz="1000" spc="-1" strike="noStrike">
                <a:solidFill>
                  <a:srgbClr val="000000"/>
                </a:solidFill>
                <a:latin typeface="Arial"/>
                <a:ea typeface="Arial"/>
              </a:rPr>
              <a:t>1850</a:t>
            </a:r>
            <a:r>
              <a:rPr b="0" lang="en" sz="1000" spc="-1" strike="noStrike">
                <a:solidFill>
                  <a:srgbClr val="000000"/>
                </a:solidFill>
                <a:latin typeface="Arial"/>
                <a:ea typeface="Arial"/>
              </a:rPr>
              <a:t>	</a:t>
            </a:r>
            <a:r>
              <a:rPr b="0" lang="en" sz="1000" spc="-1" strike="noStrike">
                <a:solidFill>
                  <a:srgbClr val="000000"/>
                </a:solidFill>
                <a:latin typeface="Arial"/>
                <a:ea typeface="Arial"/>
              </a:rPr>
              <a:t>	</a:t>
            </a:r>
            <a:r>
              <a:rPr b="0" lang="en" sz="1000" spc="-1" strike="noStrike">
                <a:solidFill>
                  <a:srgbClr val="000000"/>
                </a:solidFill>
                <a:latin typeface="Arial"/>
                <a:ea typeface="Arial"/>
              </a:rPr>
              <a:t>	</a:t>
            </a:r>
            <a:r>
              <a:rPr b="0" lang="en" sz="1000" spc="-1" strike="noStrike">
                <a:solidFill>
                  <a:srgbClr val="000000"/>
                </a:solidFill>
                <a:latin typeface="Arial"/>
                <a:ea typeface="Arial"/>
              </a:rPr>
              <a:t>	</a:t>
            </a:r>
            <a:r>
              <a:rPr b="0" lang="en" sz="1000" spc="-1" strike="noStrike">
                <a:solidFill>
                  <a:srgbClr val="000000"/>
                </a:solidFill>
                <a:latin typeface="Arial"/>
                <a:ea typeface="Arial"/>
              </a:rPr>
              <a:t>1900</a:t>
            </a:r>
            <a:r>
              <a:rPr b="0" lang="en" sz="1000" spc="-1" strike="noStrike">
                <a:solidFill>
                  <a:srgbClr val="000000"/>
                </a:solidFill>
                <a:latin typeface="Arial"/>
                <a:ea typeface="Arial"/>
              </a:rPr>
              <a:t>	</a:t>
            </a:r>
            <a:r>
              <a:rPr b="0" lang="en" sz="1000" spc="-1" strike="noStrike">
                <a:solidFill>
                  <a:srgbClr val="000000"/>
                </a:solidFill>
                <a:latin typeface="Arial"/>
                <a:ea typeface="Arial"/>
              </a:rPr>
              <a:t>	</a:t>
            </a:r>
            <a:r>
              <a:rPr b="0" lang="en" sz="1000" spc="-1" strike="noStrike">
                <a:solidFill>
                  <a:srgbClr val="000000"/>
                </a:solidFill>
                <a:latin typeface="Arial"/>
                <a:ea typeface="Arial"/>
              </a:rPr>
              <a:t>	</a:t>
            </a:r>
            <a:r>
              <a:rPr b="0" lang="en" sz="1000" spc="-1" strike="noStrike">
                <a:solidFill>
                  <a:srgbClr val="000000"/>
                </a:solidFill>
                <a:latin typeface="Arial"/>
                <a:ea typeface="Arial"/>
              </a:rPr>
              <a:t>	</a:t>
            </a:r>
            <a:r>
              <a:rPr b="0" lang="en" sz="1000" spc="-1" strike="noStrike">
                <a:solidFill>
                  <a:srgbClr val="000000"/>
                </a:solidFill>
                <a:latin typeface="Arial"/>
                <a:ea typeface="Arial"/>
              </a:rPr>
              <a:t>	</a:t>
            </a:r>
            <a:r>
              <a:rPr b="0" lang="en" sz="1000" spc="-1" strike="noStrike">
                <a:solidFill>
                  <a:srgbClr val="000000"/>
                </a:solidFill>
                <a:latin typeface="Arial"/>
                <a:ea typeface="Arial"/>
              </a:rPr>
              <a:t>	</a:t>
            </a:r>
            <a:r>
              <a:rPr b="0" lang="en" sz="1000" spc="-1" strike="noStrike">
                <a:solidFill>
                  <a:srgbClr val="000000"/>
                </a:solidFill>
                <a:latin typeface="Arial"/>
                <a:ea typeface="Arial"/>
              </a:rPr>
              <a:t>1950</a:t>
            </a:r>
            <a:r>
              <a:rPr b="0" lang="en" sz="1000" spc="-1" strike="noStrike">
                <a:solidFill>
                  <a:srgbClr val="000000"/>
                </a:solidFill>
                <a:latin typeface="Arial"/>
                <a:ea typeface="Arial"/>
              </a:rPr>
              <a:t>	</a:t>
            </a:r>
            <a:r>
              <a:rPr b="0" lang="en" sz="1000" spc="-1" strike="noStrike">
                <a:solidFill>
                  <a:srgbClr val="000000"/>
                </a:solidFill>
                <a:latin typeface="Arial"/>
                <a:ea typeface="Arial"/>
              </a:rPr>
              <a:t>	</a:t>
            </a:r>
            <a:r>
              <a:rPr b="0" lang="en" sz="1000" spc="-1" strike="noStrike">
                <a:solidFill>
                  <a:srgbClr val="000000"/>
                </a:solidFill>
                <a:latin typeface="Arial"/>
                <a:ea typeface="Arial"/>
              </a:rPr>
              <a:t>	</a:t>
            </a:r>
            <a:r>
              <a:rPr b="0" lang="en" sz="1000" spc="-1" strike="noStrike">
                <a:solidFill>
                  <a:srgbClr val="000000"/>
                </a:solidFill>
                <a:latin typeface="Arial"/>
                <a:ea typeface="Arial"/>
              </a:rPr>
              <a:t>	</a:t>
            </a:r>
            <a:r>
              <a:rPr b="0" lang="en" sz="1000" spc="-1" strike="noStrike">
                <a:solidFill>
                  <a:srgbClr val="000000"/>
                </a:solidFill>
                <a:latin typeface="Arial"/>
                <a:ea typeface="Arial"/>
              </a:rPr>
              <a:t>	</a:t>
            </a:r>
            <a:r>
              <a:rPr b="0" lang="en" sz="1000" spc="-1" strike="noStrike">
                <a:solidFill>
                  <a:srgbClr val="000000"/>
                </a:solidFill>
                <a:latin typeface="Arial"/>
                <a:ea typeface="Arial"/>
              </a:rPr>
              <a:t>	</a:t>
            </a:r>
            <a:r>
              <a:rPr b="0" lang="en" sz="1000" spc="-1" strike="noStrike">
                <a:solidFill>
                  <a:srgbClr val="000000"/>
                </a:solidFill>
                <a:latin typeface="Arial"/>
                <a:ea typeface="Arial"/>
              </a:rPr>
              <a:t>2000</a:t>
            </a:r>
            <a:endParaRPr b="0" lang="fr-FR" sz="1000" spc="-1" strike="noStrike">
              <a:latin typeface="Arial"/>
            </a:endParaRPr>
          </a:p>
        </p:txBody>
      </p:sp>
      <p:sp>
        <p:nvSpPr>
          <p:cNvPr id="436" name="Google Shape;470;p37"/>
          <p:cNvSpPr/>
          <p:nvPr/>
        </p:nvSpPr>
        <p:spPr>
          <a:xfrm>
            <a:off x="672480" y="857880"/>
            <a:ext cx="1237680" cy="434160"/>
          </a:xfrm>
          <a:prstGeom prst="rect">
            <a:avLst/>
          </a:prstGeom>
          <a:solidFill>
            <a:srgbClr val="ffffff"/>
          </a:solidFill>
          <a:ln w="9525">
            <a:solidFill>
              <a:srgbClr val="ffffff"/>
            </a:solidFill>
            <a:round/>
          </a:ln>
        </p:spPr>
        <p:style>
          <a:lnRef idx="0"/>
          <a:fillRef idx="0"/>
          <a:effectRef idx="0"/>
          <a:fontRef idx="minor"/>
        </p:style>
      </p:sp>
      <p:sp>
        <p:nvSpPr>
          <p:cNvPr id="437" name="Google Shape;471;p37"/>
          <p:cNvSpPr/>
          <p:nvPr/>
        </p:nvSpPr>
        <p:spPr>
          <a:xfrm>
            <a:off x="160560" y="-11160"/>
            <a:ext cx="8519760" cy="572040"/>
          </a:xfrm>
          <a:prstGeom prst="rect">
            <a:avLst/>
          </a:prstGeom>
          <a:noFill/>
          <a:ln w="0">
            <a:noFill/>
          </a:ln>
        </p:spPr>
        <p:style>
          <a:lnRef idx="0"/>
          <a:fillRef idx="0"/>
          <a:effectRef idx="0"/>
          <a:fontRef idx="minor"/>
        </p:style>
        <p:txBody>
          <a:bodyPr lIns="90000" rIns="90000" tIns="91440" bIns="91440">
            <a:noAutofit/>
          </a:bodyPr>
          <a:p>
            <a:pPr>
              <a:lnSpc>
                <a:spcPct val="100000"/>
              </a:lnSpc>
              <a:tabLst>
                <a:tab algn="l" pos="0"/>
              </a:tabLst>
            </a:pPr>
            <a:r>
              <a:rPr b="1" lang="en" sz="2600" spc="-1" strike="noStrike">
                <a:solidFill>
                  <a:srgbClr val="1a1a1a"/>
                </a:solidFill>
                <a:latin typeface="Raleway"/>
                <a:ea typeface="Raleway"/>
              </a:rPr>
              <a:t>Quelles inventions et quand ?</a:t>
            </a:r>
            <a:endParaRPr b="0" lang="fr-FR" sz="2600" spc="-1" strike="noStrike">
              <a:latin typeface="Arial"/>
            </a:endParaRPr>
          </a:p>
        </p:txBody>
      </p:sp>
    </p:spTree>
  </p:cSld>
  <mc:AlternateContent>
    <mc:Choice Requires="p14">
      <p:transition spd="slow" p14:dur="2000"/>
    </mc:Choice>
    <mc:Fallback>
      <p:transition spd="slow"/>
    </mc:Fallback>
  </mc:AlternateContent>
</p:sld>
</file>

<file path=ppt/slides/slide2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438" name="Google Shape;476;p38" descr=""/>
          <p:cNvPicPr/>
          <p:nvPr/>
        </p:nvPicPr>
        <p:blipFill>
          <a:blip r:embed="rId1"/>
          <a:stretch/>
        </p:blipFill>
        <p:spPr>
          <a:xfrm>
            <a:off x="179280" y="2979720"/>
            <a:ext cx="906480" cy="1222560"/>
          </a:xfrm>
          <a:prstGeom prst="rect">
            <a:avLst/>
          </a:prstGeom>
          <a:ln w="0">
            <a:noFill/>
          </a:ln>
        </p:spPr>
      </p:pic>
      <p:pic>
        <p:nvPicPr>
          <p:cNvPr id="439" name="Google Shape;477;p38" descr=""/>
          <p:cNvPicPr/>
          <p:nvPr/>
        </p:nvPicPr>
        <p:blipFill>
          <a:blip r:embed="rId2"/>
          <a:stretch/>
        </p:blipFill>
        <p:spPr>
          <a:xfrm>
            <a:off x="6866280" y="3012120"/>
            <a:ext cx="1174680" cy="1158480"/>
          </a:xfrm>
          <a:prstGeom prst="rect">
            <a:avLst/>
          </a:prstGeom>
          <a:ln w="0">
            <a:noFill/>
          </a:ln>
        </p:spPr>
      </p:pic>
      <p:pic>
        <p:nvPicPr>
          <p:cNvPr id="440" name="Google Shape;478;p38" descr=""/>
          <p:cNvPicPr/>
          <p:nvPr/>
        </p:nvPicPr>
        <p:blipFill>
          <a:blip r:embed="rId3"/>
          <a:stretch/>
        </p:blipFill>
        <p:spPr>
          <a:xfrm>
            <a:off x="4029480" y="605880"/>
            <a:ext cx="1035000" cy="1215000"/>
          </a:xfrm>
          <a:prstGeom prst="rect">
            <a:avLst/>
          </a:prstGeom>
          <a:ln w="0">
            <a:noFill/>
          </a:ln>
        </p:spPr>
      </p:pic>
      <p:pic>
        <p:nvPicPr>
          <p:cNvPr id="441" name="Google Shape;479;p38" descr=""/>
          <p:cNvPicPr/>
          <p:nvPr/>
        </p:nvPicPr>
        <p:blipFill>
          <a:blip r:embed="rId4"/>
          <a:stretch/>
        </p:blipFill>
        <p:spPr>
          <a:xfrm>
            <a:off x="8064000" y="3012120"/>
            <a:ext cx="1035000" cy="1158480"/>
          </a:xfrm>
          <a:prstGeom prst="rect">
            <a:avLst/>
          </a:prstGeom>
          <a:ln w="0">
            <a:noFill/>
          </a:ln>
        </p:spPr>
      </p:pic>
      <p:pic>
        <p:nvPicPr>
          <p:cNvPr id="442" name="Google Shape;480;p38" descr=""/>
          <p:cNvPicPr/>
          <p:nvPr/>
        </p:nvPicPr>
        <p:blipFill>
          <a:blip r:embed="rId5"/>
          <a:stretch/>
        </p:blipFill>
        <p:spPr>
          <a:xfrm>
            <a:off x="3107160" y="2983680"/>
            <a:ext cx="995040" cy="1215000"/>
          </a:xfrm>
          <a:prstGeom prst="rect">
            <a:avLst/>
          </a:prstGeom>
          <a:ln w="0">
            <a:noFill/>
          </a:ln>
        </p:spPr>
      </p:pic>
      <p:pic>
        <p:nvPicPr>
          <p:cNvPr id="443" name="Google Shape;481;p38" descr=""/>
          <p:cNvPicPr/>
          <p:nvPr/>
        </p:nvPicPr>
        <p:blipFill>
          <a:blip r:embed="rId6"/>
          <a:stretch/>
        </p:blipFill>
        <p:spPr>
          <a:xfrm>
            <a:off x="5462280" y="3011040"/>
            <a:ext cx="950400" cy="1160280"/>
          </a:xfrm>
          <a:prstGeom prst="rect">
            <a:avLst/>
          </a:prstGeom>
          <a:ln w="0">
            <a:noFill/>
          </a:ln>
        </p:spPr>
      </p:pic>
      <p:pic>
        <p:nvPicPr>
          <p:cNvPr id="444" name="Google Shape;482;p38" descr=""/>
          <p:cNvPicPr/>
          <p:nvPr/>
        </p:nvPicPr>
        <p:blipFill>
          <a:blip r:embed="rId7"/>
          <a:srcRect l="33154" t="0" r="18435" b="0"/>
          <a:stretch/>
        </p:blipFill>
        <p:spPr>
          <a:xfrm>
            <a:off x="7742880" y="626040"/>
            <a:ext cx="833400" cy="1174320"/>
          </a:xfrm>
          <a:prstGeom prst="rect">
            <a:avLst/>
          </a:prstGeom>
          <a:ln w="0">
            <a:noFill/>
          </a:ln>
        </p:spPr>
      </p:pic>
      <p:sp>
        <p:nvSpPr>
          <p:cNvPr id="445" name="Google Shape;483;p38"/>
          <p:cNvSpPr/>
          <p:nvPr/>
        </p:nvSpPr>
        <p:spPr>
          <a:xfrm>
            <a:off x="7439760" y="1792080"/>
            <a:ext cx="1440360" cy="548640"/>
          </a:xfrm>
          <a:prstGeom prst="rect">
            <a:avLst/>
          </a:prstGeom>
          <a:noFill/>
          <a:ln w="0">
            <a:noFill/>
          </a:ln>
        </p:spPr>
        <p:style>
          <a:lnRef idx="0"/>
          <a:fillRef idx="0"/>
          <a:effectRef idx="0"/>
          <a:fontRef idx="minor"/>
        </p:style>
        <p:txBody>
          <a:bodyPr lIns="90000" rIns="90000" tIns="91440" bIns="91440">
            <a:noAutofit/>
          </a:bodyPr>
          <a:p>
            <a:pPr algn="ctr">
              <a:lnSpc>
                <a:spcPct val="100000"/>
              </a:lnSpc>
              <a:tabLst>
                <a:tab algn="l" pos="0"/>
              </a:tabLst>
            </a:pPr>
            <a:r>
              <a:rPr b="1" i="1" lang="en" sz="1200" spc="-1" strike="noStrike">
                <a:solidFill>
                  <a:srgbClr val="1a9988"/>
                </a:solidFill>
                <a:latin typeface="Arial"/>
                <a:ea typeface="Arial"/>
              </a:rPr>
              <a:t>Organisation des données web</a:t>
            </a:r>
            <a:endParaRPr b="0" lang="fr-FR" sz="1200" spc="-1" strike="noStrike">
              <a:latin typeface="Arial"/>
            </a:endParaRPr>
          </a:p>
        </p:txBody>
      </p:sp>
      <p:sp>
        <p:nvSpPr>
          <p:cNvPr id="446" name="Google Shape;484;p38"/>
          <p:cNvSpPr/>
          <p:nvPr/>
        </p:nvSpPr>
        <p:spPr>
          <a:xfrm>
            <a:off x="3065040" y="4138200"/>
            <a:ext cx="1079640" cy="498240"/>
          </a:xfrm>
          <a:prstGeom prst="rect">
            <a:avLst/>
          </a:prstGeom>
          <a:noFill/>
          <a:ln w="0">
            <a:noFill/>
          </a:ln>
        </p:spPr>
        <p:style>
          <a:lnRef idx="0"/>
          <a:fillRef idx="0"/>
          <a:effectRef idx="0"/>
          <a:fontRef idx="minor"/>
        </p:style>
        <p:txBody>
          <a:bodyPr lIns="90000" rIns="90000" tIns="91440" bIns="91440">
            <a:noAutofit/>
          </a:bodyPr>
          <a:p>
            <a:pPr algn="ctr">
              <a:lnSpc>
                <a:spcPct val="100000"/>
              </a:lnSpc>
              <a:tabLst>
                <a:tab algn="l" pos="0"/>
              </a:tabLst>
            </a:pPr>
            <a:r>
              <a:rPr b="1" i="1" lang="en" sz="1400" spc="-1" strike="noStrike">
                <a:solidFill>
                  <a:srgbClr val="1a9988"/>
                </a:solidFill>
                <a:latin typeface="Arial"/>
                <a:ea typeface="Arial"/>
              </a:rPr>
              <a:t>Premier ordinateur</a:t>
            </a:r>
            <a:endParaRPr b="0" lang="fr-FR" sz="1400" spc="-1" strike="noStrike">
              <a:latin typeface="Arial"/>
            </a:endParaRPr>
          </a:p>
        </p:txBody>
      </p:sp>
      <p:sp>
        <p:nvSpPr>
          <p:cNvPr id="447" name="Google Shape;485;p38"/>
          <p:cNvSpPr/>
          <p:nvPr/>
        </p:nvSpPr>
        <p:spPr>
          <a:xfrm>
            <a:off x="37080" y="4113000"/>
            <a:ext cx="1190880" cy="548640"/>
          </a:xfrm>
          <a:prstGeom prst="rect">
            <a:avLst/>
          </a:prstGeom>
          <a:noFill/>
          <a:ln w="0">
            <a:noFill/>
          </a:ln>
        </p:spPr>
        <p:style>
          <a:lnRef idx="0"/>
          <a:fillRef idx="0"/>
          <a:effectRef idx="0"/>
          <a:fontRef idx="minor"/>
        </p:style>
        <p:txBody>
          <a:bodyPr lIns="90000" rIns="90000" tIns="91440" bIns="91440">
            <a:noAutofit/>
          </a:bodyPr>
          <a:p>
            <a:pPr algn="ctr">
              <a:lnSpc>
                <a:spcPct val="100000"/>
              </a:lnSpc>
              <a:tabLst>
                <a:tab algn="l" pos="0"/>
              </a:tabLst>
            </a:pPr>
            <a:r>
              <a:rPr b="1" i="1" lang="en" sz="1400" spc="-1" strike="noStrike">
                <a:solidFill>
                  <a:srgbClr val="1a9988"/>
                </a:solidFill>
                <a:latin typeface="Arial"/>
                <a:ea typeface="Arial"/>
              </a:rPr>
              <a:t>Premier programme</a:t>
            </a:r>
            <a:endParaRPr b="0" lang="fr-FR" sz="1400" spc="-1" strike="noStrike">
              <a:latin typeface="Arial"/>
            </a:endParaRPr>
          </a:p>
        </p:txBody>
      </p:sp>
      <p:sp>
        <p:nvSpPr>
          <p:cNvPr id="448" name="Google Shape;486;p38"/>
          <p:cNvSpPr/>
          <p:nvPr/>
        </p:nvSpPr>
        <p:spPr>
          <a:xfrm>
            <a:off x="8106480" y="4113000"/>
            <a:ext cx="950400" cy="548640"/>
          </a:xfrm>
          <a:prstGeom prst="rect">
            <a:avLst/>
          </a:prstGeom>
          <a:noFill/>
          <a:ln w="0">
            <a:noFill/>
          </a:ln>
        </p:spPr>
        <p:style>
          <a:lnRef idx="0"/>
          <a:fillRef idx="0"/>
          <a:effectRef idx="0"/>
          <a:fontRef idx="minor"/>
        </p:style>
        <p:txBody>
          <a:bodyPr lIns="90000" rIns="90000" tIns="91440" bIns="91440">
            <a:noAutofit/>
          </a:bodyPr>
          <a:p>
            <a:pPr algn="ctr">
              <a:lnSpc>
                <a:spcPct val="100000"/>
              </a:lnSpc>
              <a:tabLst>
                <a:tab algn="l" pos="0"/>
              </a:tabLst>
            </a:pPr>
            <a:r>
              <a:rPr b="1" i="1" lang="en" sz="1400" spc="-1" strike="noStrike">
                <a:solidFill>
                  <a:srgbClr val="1a9988"/>
                </a:solidFill>
                <a:latin typeface="Arial"/>
                <a:ea typeface="Arial"/>
              </a:rPr>
              <a:t>Robots curieux</a:t>
            </a:r>
            <a:endParaRPr b="0" lang="fr-FR" sz="1400" spc="-1" strike="noStrike">
              <a:latin typeface="Arial"/>
            </a:endParaRPr>
          </a:p>
        </p:txBody>
      </p:sp>
      <p:sp>
        <p:nvSpPr>
          <p:cNvPr id="449" name="Google Shape;487;p38"/>
          <p:cNvSpPr/>
          <p:nvPr/>
        </p:nvSpPr>
        <p:spPr>
          <a:xfrm>
            <a:off x="5832000" y="1792080"/>
            <a:ext cx="1190520" cy="522000"/>
          </a:xfrm>
          <a:prstGeom prst="rect">
            <a:avLst/>
          </a:prstGeom>
          <a:noFill/>
          <a:ln w="0">
            <a:noFill/>
          </a:ln>
        </p:spPr>
        <p:style>
          <a:lnRef idx="0"/>
          <a:fillRef idx="0"/>
          <a:effectRef idx="0"/>
          <a:fontRef idx="minor"/>
        </p:style>
        <p:txBody>
          <a:bodyPr lIns="90000" rIns="90000" tIns="91440" bIns="91440">
            <a:noAutofit/>
          </a:bodyPr>
          <a:p>
            <a:pPr algn="ctr">
              <a:lnSpc>
                <a:spcPct val="100000"/>
              </a:lnSpc>
              <a:tabLst>
                <a:tab algn="l" pos="0"/>
              </a:tabLst>
            </a:pPr>
            <a:r>
              <a:rPr b="1" i="1" lang="en" sz="1400" spc="-1" strike="noStrike">
                <a:solidFill>
                  <a:srgbClr val="1a9988"/>
                </a:solidFill>
                <a:latin typeface="Arial"/>
                <a:ea typeface="Arial"/>
              </a:rPr>
              <a:t>Micro-</a:t>
            </a:r>
            <a:endParaRPr b="0" lang="fr-FR" sz="1400" spc="-1" strike="noStrike">
              <a:latin typeface="Arial"/>
            </a:endParaRPr>
          </a:p>
          <a:p>
            <a:pPr>
              <a:lnSpc>
                <a:spcPct val="100000"/>
              </a:lnSpc>
              <a:tabLst>
                <a:tab algn="l" pos="0"/>
              </a:tabLst>
            </a:pPr>
            <a:r>
              <a:rPr b="1" i="1" lang="en" sz="1400" spc="-1" strike="noStrike">
                <a:solidFill>
                  <a:srgbClr val="1a9988"/>
                </a:solidFill>
                <a:latin typeface="Arial"/>
                <a:ea typeface="Arial"/>
              </a:rPr>
              <a:t>ordinateurs</a:t>
            </a:r>
            <a:endParaRPr b="0" lang="fr-FR" sz="1400" spc="-1" strike="noStrike">
              <a:latin typeface="Arial"/>
            </a:endParaRPr>
          </a:p>
        </p:txBody>
      </p:sp>
      <p:sp>
        <p:nvSpPr>
          <p:cNvPr id="450" name="Google Shape;488;p38"/>
          <p:cNvSpPr/>
          <p:nvPr/>
        </p:nvSpPr>
        <p:spPr>
          <a:xfrm>
            <a:off x="6907320" y="4101480"/>
            <a:ext cx="1092600" cy="572040"/>
          </a:xfrm>
          <a:prstGeom prst="rect">
            <a:avLst/>
          </a:prstGeom>
          <a:noFill/>
          <a:ln w="0">
            <a:noFill/>
          </a:ln>
        </p:spPr>
        <p:style>
          <a:lnRef idx="0"/>
          <a:fillRef idx="0"/>
          <a:effectRef idx="0"/>
          <a:fontRef idx="minor"/>
        </p:style>
        <p:txBody>
          <a:bodyPr lIns="90000" rIns="90000" tIns="91440" bIns="91440">
            <a:noAutofit/>
          </a:bodyPr>
          <a:p>
            <a:pPr algn="ctr">
              <a:lnSpc>
                <a:spcPct val="100000"/>
              </a:lnSpc>
              <a:tabLst>
                <a:tab algn="l" pos="0"/>
              </a:tabLst>
            </a:pPr>
            <a:r>
              <a:rPr b="1" i="1" lang="en" sz="1400" spc="-1" strike="noStrike">
                <a:solidFill>
                  <a:srgbClr val="1a9988"/>
                </a:solidFill>
                <a:latin typeface="Arial"/>
                <a:ea typeface="Arial"/>
              </a:rPr>
              <a:t>Moteur de recherche</a:t>
            </a:r>
            <a:endParaRPr b="0" lang="fr-FR" sz="1400" spc="-1" strike="noStrike">
              <a:latin typeface="Arial"/>
            </a:endParaRPr>
          </a:p>
        </p:txBody>
      </p:sp>
      <p:sp>
        <p:nvSpPr>
          <p:cNvPr id="451" name="Google Shape;489;p38"/>
          <p:cNvSpPr/>
          <p:nvPr/>
        </p:nvSpPr>
        <p:spPr>
          <a:xfrm>
            <a:off x="5267160" y="4089240"/>
            <a:ext cx="1340640" cy="596160"/>
          </a:xfrm>
          <a:prstGeom prst="rect">
            <a:avLst/>
          </a:prstGeom>
          <a:noFill/>
          <a:ln w="0">
            <a:noFill/>
          </a:ln>
        </p:spPr>
        <p:style>
          <a:lnRef idx="0"/>
          <a:fillRef idx="0"/>
          <a:effectRef idx="0"/>
          <a:fontRef idx="minor"/>
        </p:style>
        <p:txBody>
          <a:bodyPr lIns="90000" rIns="90000" tIns="91440" bIns="91440">
            <a:noAutofit/>
          </a:bodyPr>
          <a:p>
            <a:pPr algn="ctr">
              <a:lnSpc>
                <a:spcPct val="100000"/>
              </a:lnSpc>
              <a:tabLst>
                <a:tab algn="l" pos="0"/>
              </a:tabLst>
            </a:pPr>
            <a:r>
              <a:rPr b="1" i="1" lang="en" sz="1400" spc="-1" strike="noStrike">
                <a:solidFill>
                  <a:srgbClr val="1a9988"/>
                </a:solidFill>
                <a:latin typeface="Arial"/>
                <a:ea typeface="Arial"/>
              </a:rPr>
              <a:t>Ordinateurs en réseaux</a:t>
            </a:r>
            <a:endParaRPr b="0" lang="fr-FR" sz="1400" spc="-1" strike="noStrike">
              <a:latin typeface="Arial"/>
            </a:endParaRPr>
          </a:p>
        </p:txBody>
      </p:sp>
      <p:sp>
        <p:nvSpPr>
          <p:cNvPr id="452" name="Google Shape;490;p38"/>
          <p:cNvSpPr/>
          <p:nvPr/>
        </p:nvSpPr>
        <p:spPr>
          <a:xfrm>
            <a:off x="3925800" y="1805400"/>
            <a:ext cx="1340640" cy="522000"/>
          </a:xfrm>
          <a:prstGeom prst="rect">
            <a:avLst/>
          </a:prstGeom>
          <a:noFill/>
          <a:ln w="0">
            <a:noFill/>
          </a:ln>
        </p:spPr>
        <p:style>
          <a:lnRef idx="0"/>
          <a:fillRef idx="0"/>
          <a:effectRef idx="0"/>
          <a:fontRef idx="minor"/>
        </p:style>
        <p:txBody>
          <a:bodyPr lIns="90000" rIns="90000" tIns="91440" bIns="91440">
            <a:noAutofit/>
          </a:bodyPr>
          <a:p>
            <a:pPr algn="ctr">
              <a:lnSpc>
                <a:spcPct val="100000"/>
              </a:lnSpc>
              <a:tabLst>
                <a:tab algn="l" pos="0"/>
              </a:tabLst>
            </a:pPr>
            <a:r>
              <a:rPr b="1" i="1" lang="en" sz="1200" spc="-1" strike="noStrike">
                <a:solidFill>
                  <a:srgbClr val="1a9988"/>
                </a:solidFill>
                <a:latin typeface="Arial"/>
                <a:ea typeface="Arial"/>
              </a:rPr>
              <a:t>Langage de programmation</a:t>
            </a:r>
            <a:endParaRPr b="0" lang="fr-FR" sz="1200" spc="-1" strike="noStrike">
              <a:latin typeface="Arial"/>
            </a:endParaRPr>
          </a:p>
          <a:p>
            <a:pPr>
              <a:lnSpc>
                <a:spcPct val="100000"/>
              </a:lnSpc>
              <a:tabLst>
                <a:tab algn="l" pos="0"/>
              </a:tabLst>
            </a:pPr>
            <a:endParaRPr b="0" lang="fr-FR" sz="1200" spc="-1" strike="noStrike">
              <a:latin typeface="Arial"/>
            </a:endParaRPr>
          </a:p>
        </p:txBody>
      </p:sp>
      <p:pic>
        <p:nvPicPr>
          <p:cNvPr id="453" name="Google Shape;491;p38" descr=""/>
          <p:cNvPicPr/>
          <p:nvPr/>
        </p:nvPicPr>
        <p:blipFill>
          <a:blip r:embed="rId8"/>
          <a:stretch/>
        </p:blipFill>
        <p:spPr>
          <a:xfrm>
            <a:off x="5931720" y="593640"/>
            <a:ext cx="991080" cy="1239120"/>
          </a:xfrm>
          <a:prstGeom prst="rect">
            <a:avLst/>
          </a:prstGeom>
          <a:ln w="0">
            <a:noFill/>
          </a:ln>
        </p:spPr>
      </p:pic>
      <p:sp>
        <p:nvSpPr>
          <p:cNvPr id="454" name="Google Shape;492;p38"/>
          <p:cNvSpPr/>
          <p:nvPr/>
        </p:nvSpPr>
        <p:spPr>
          <a:xfrm>
            <a:off x="86400" y="2434680"/>
            <a:ext cx="9019800" cy="576360"/>
          </a:xfrm>
          <a:prstGeom prst="rightArrow">
            <a:avLst>
              <a:gd name="adj1" fmla="val 50000"/>
              <a:gd name="adj2" fmla="val 50000"/>
            </a:avLst>
          </a:prstGeom>
          <a:solidFill>
            <a:schemeClr val="lt2"/>
          </a:solidFill>
          <a:ln w="9525">
            <a:solidFill>
              <a:srgbClr val="1a1a1a"/>
            </a:solidFill>
            <a:round/>
          </a:ln>
        </p:spPr>
        <p:style>
          <a:lnRef idx="0"/>
          <a:fillRef idx="0"/>
          <a:effectRef idx="0"/>
          <a:fontRef idx="minor"/>
        </p:style>
        <p:txBody>
          <a:bodyPr lIns="90000" rIns="90000" tIns="91440" bIns="91440" anchor="ctr">
            <a:noAutofit/>
          </a:bodyPr>
          <a:p>
            <a:pPr>
              <a:lnSpc>
                <a:spcPct val="100000"/>
              </a:lnSpc>
              <a:tabLst>
                <a:tab algn="l" pos="0"/>
              </a:tabLst>
            </a:pPr>
            <a:r>
              <a:rPr b="0" lang="en" sz="1000" spc="-1" strike="noStrike">
                <a:solidFill>
                  <a:srgbClr val="000000"/>
                </a:solidFill>
                <a:latin typeface="Arial"/>
                <a:ea typeface="Arial"/>
              </a:rPr>
              <a:t>1850</a:t>
            </a:r>
            <a:r>
              <a:rPr b="0" lang="en" sz="1000" spc="-1" strike="noStrike">
                <a:solidFill>
                  <a:srgbClr val="000000"/>
                </a:solidFill>
                <a:latin typeface="Arial"/>
                <a:ea typeface="Arial"/>
              </a:rPr>
              <a:t>	</a:t>
            </a:r>
            <a:r>
              <a:rPr b="0" lang="en" sz="1000" spc="-1" strike="noStrike">
                <a:solidFill>
                  <a:srgbClr val="000000"/>
                </a:solidFill>
                <a:latin typeface="Arial"/>
                <a:ea typeface="Arial"/>
              </a:rPr>
              <a:t>	</a:t>
            </a:r>
            <a:r>
              <a:rPr b="0" lang="en" sz="1000" spc="-1" strike="noStrike">
                <a:solidFill>
                  <a:srgbClr val="000000"/>
                </a:solidFill>
                <a:latin typeface="Arial"/>
                <a:ea typeface="Arial"/>
              </a:rPr>
              <a:t>	</a:t>
            </a:r>
            <a:r>
              <a:rPr b="0" lang="en" sz="1000" spc="-1" strike="noStrike">
                <a:solidFill>
                  <a:srgbClr val="000000"/>
                </a:solidFill>
                <a:latin typeface="Arial"/>
                <a:ea typeface="Arial"/>
              </a:rPr>
              <a:t>	</a:t>
            </a:r>
            <a:r>
              <a:rPr b="0" lang="en" sz="1000" spc="-1" strike="noStrike">
                <a:solidFill>
                  <a:srgbClr val="000000"/>
                </a:solidFill>
                <a:latin typeface="Arial"/>
                <a:ea typeface="Arial"/>
              </a:rPr>
              <a:t>1900</a:t>
            </a:r>
            <a:r>
              <a:rPr b="0" lang="en" sz="1000" spc="-1" strike="noStrike">
                <a:solidFill>
                  <a:srgbClr val="000000"/>
                </a:solidFill>
                <a:latin typeface="Arial"/>
                <a:ea typeface="Arial"/>
              </a:rPr>
              <a:t>	</a:t>
            </a:r>
            <a:r>
              <a:rPr b="0" lang="en" sz="1000" spc="-1" strike="noStrike">
                <a:solidFill>
                  <a:srgbClr val="000000"/>
                </a:solidFill>
                <a:latin typeface="Arial"/>
                <a:ea typeface="Arial"/>
              </a:rPr>
              <a:t>	</a:t>
            </a:r>
            <a:r>
              <a:rPr b="0" lang="en" sz="1000" spc="-1" strike="noStrike">
                <a:solidFill>
                  <a:srgbClr val="000000"/>
                </a:solidFill>
                <a:latin typeface="Arial"/>
                <a:ea typeface="Arial"/>
              </a:rPr>
              <a:t>	</a:t>
            </a:r>
            <a:r>
              <a:rPr b="0" lang="en" sz="1000" spc="-1" strike="noStrike">
                <a:solidFill>
                  <a:srgbClr val="000000"/>
                </a:solidFill>
                <a:latin typeface="Arial"/>
                <a:ea typeface="Arial"/>
              </a:rPr>
              <a:t>	</a:t>
            </a:r>
            <a:r>
              <a:rPr b="0" lang="en" sz="1000" spc="-1" strike="noStrike">
                <a:solidFill>
                  <a:srgbClr val="000000"/>
                </a:solidFill>
                <a:latin typeface="Arial"/>
                <a:ea typeface="Arial"/>
              </a:rPr>
              <a:t>	</a:t>
            </a:r>
            <a:r>
              <a:rPr b="0" lang="en" sz="1000" spc="-1" strike="noStrike">
                <a:solidFill>
                  <a:srgbClr val="000000"/>
                </a:solidFill>
                <a:latin typeface="Arial"/>
                <a:ea typeface="Arial"/>
              </a:rPr>
              <a:t>	</a:t>
            </a:r>
            <a:r>
              <a:rPr b="0" lang="en" sz="1000" spc="-1" strike="noStrike">
                <a:solidFill>
                  <a:srgbClr val="000000"/>
                </a:solidFill>
                <a:latin typeface="Arial"/>
                <a:ea typeface="Arial"/>
              </a:rPr>
              <a:t>1950</a:t>
            </a:r>
            <a:r>
              <a:rPr b="0" lang="en" sz="1000" spc="-1" strike="noStrike">
                <a:solidFill>
                  <a:srgbClr val="000000"/>
                </a:solidFill>
                <a:latin typeface="Arial"/>
                <a:ea typeface="Arial"/>
              </a:rPr>
              <a:t>	</a:t>
            </a:r>
            <a:r>
              <a:rPr b="0" lang="en" sz="1000" spc="-1" strike="noStrike">
                <a:solidFill>
                  <a:srgbClr val="000000"/>
                </a:solidFill>
                <a:latin typeface="Arial"/>
                <a:ea typeface="Arial"/>
              </a:rPr>
              <a:t>	</a:t>
            </a:r>
            <a:r>
              <a:rPr b="0" lang="en" sz="1000" spc="-1" strike="noStrike">
                <a:solidFill>
                  <a:srgbClr val="000000"/>
                </a:solidFill>
                <a:latin typeface="Arial"/>
                <a:ea typeface="Arial"/>
              </a:rPr>
              <a:t>	</a:t>
            </a:r>
            <a:r>
              <a:rPr b="0" lang="en" sz="1000" spc="-1" strike="noStrike">
                <a:solidFill>
                  <a:srgbClr val="000000"/>
                </a:solidFill>
                <a:latin typeface="Arial"/>
                <a:ea typeface="Arial"/>
              </a:rPr>
              <a:t>	</a:t>
            </a:r>
            <a:r>
              <a:rPr b="0" lang="en" sz="1000" spc="-1" strike="noStrike">
                <a:solidFill>
                  <a:srgbClr val="000000"/>
                </a:solidFill>
                <a:latin typeface="Arial"/>
                <a:ea typeface="Arial"/>
              </a:rPr>
              <a:t>	</a:t>
            </a:r>
            <a:r>
              <a:rPr b="0" lang="en" sz="1000" spc="-1" strike="noStrike">
                <a:solidFill>
                  <a:srgbClr val="000000"/>
                </a:solidFill>
                <a:latin typeface="Arial"/>
                <a:ea typeface="Arial"/>
              </a:rPr>
              <a:t>	</a:t>
            </a:r>
            <a:r>
              <a:rPr b="0" lang="en" sz="1000" spc="-1" strike="noStrike">
                <a:solidFill>
                  <a:srgbClr val="000000"/>
                </a:solidFill>
                <a:latin typeface="Arial"/>
                <a:ea typeface="Arial"/>
              </a:rPr>
              <a:t>2000</a:t>
            </a:r>
            <a:endParaRPr b="0" lang="fr-FR" sz="1000" spc="-1" strike="noStrike">
              <a:latin typeface="Arial"/>
            </a:endParaRPr>
          </a:p>
        </p:txBody>
      </p:sp>
      <p:sp>
        <p:nvSpPr>
          <p:cNvPr id="455" name="Google Shape;493;p38"/>
          <p:cNvSpPr/>
          <p:nvPr/>
        </p:nvSpPr>
        <p:spPr>
          <a:xfrm>
            <a:off x="672480" y="857880"/>
            <a:ext cx="1237680" cy="434160"/>
          </a:xfrm>
          <a:prstGeom prst="rect">
            <a:avLst/>
          </a:prstGeom>
          <a:solidFill>
            <a:srgbClr val="ffffff"/>
          </a:solidFill>
          <a:ln w="9525">
            <a:solidFill>
              <a:srgbClr val="ffffff"/>
            </a:solidFill>
            <a:round/>
          </a:ln>
        </p:spPr>
        <p:style>
          <a:lnRef idx="0"/>
          <a:fillRef idx="0"/>
          <a:effectRef idx="0"/>
          <a:fontRef idx="minor"/>
        </p:style>
      </p:sp>
      <p:sp>
        <p:nvSpPr>
          <p:cNvPr id="456" name="Google Shape;494;p38"/>
          <p:cNvSpPr/>
          <p:nvPr/>
        </p:nvSpPr>
        <p:spPr>
          <a:xfrm>
            <a:off x="160560" y="-11160"/>
            <a:ext cx="8519760" cy="572040"/>
          </a:xfrm>
          <a:prstGeom prst="rect">
            <a:avLst/>
          </a:prstGeom>
          <a:noFill/>
          <a:ln w="0">
            <a:noFill/>
          </a:ln>
        </p:spPr>
        <p:style>
          <a:lnRef idx="0"/>
          <a:fillRef idx="0"/>
          <a:effectRef idx="0"/>
          <a:fontRef idx="minor"/>
        </p:style>
        <p:txBody>
          <a:bodyPr lIns="90000" rIns="90000" tIns="91440" bIns="91440">
            <a:noAutofit/>
          </a:bodyPr>
          <a:p>
            <a:pPr>
              <a:lnSpc>
                <a:spcPct val="100000"/>
              </a:lnSpc>
              <a:tabLst>
                <a:tab algn="l" pos="0"/>
              </a:tabLst>
            </a:pPr>
            <a:r>
              <a:rPr b="1" lang="en" sz="2600" spc="-1" strike="noStrike">
                <a:solidFill>
                  <a:srgbClr val="1a1a1a"/>
                </a:solidFill>
                <a:latin typeface="Raleway"/>
                <a:ea typeface="Raleway"/>
              </a:rPr>
              <a:t>Quelles inventions et quand ?</a:t>
            </a:r>
            <a:endParaRPr b="0" lang="fr-FR" sz="2600" spc="-1" strike="noStrike">
              <a:latin typeface="Arial"/>
            </a:endParaRPr>
          </a:p>
        </p:txBody>
      </p:sp>
      <p:sp>
        <p:nvSpPr>
          <p:cNvPr id="457" name="Google Shape;495;p38"/>
          <p:cNvSpPr/>
          <p:nvPr/>
        </p:nvSpPr>
        <p:spPr>
          <a:xfrm>
            <a:off x="56160" y="4747320"/>
            <a:ext cx="1340640" cy="470520"/>
          </a:xfrm>
          <a:prstGeom prst="rect">
            <a:avLst/>
          </a:prstGeom>
          <a:noFill/>
          <a:ln w="0">
            <a:noFill/>
          </a:ln>
        </p:spPr>
        <p:style>
          <a:lnRef idx="0"/>
          <a:fillRef idx="0"/>
          <a:effectRef idx="0"/>
          <a:fontRef idx="minor"/>
        </p:style>
        <p:txBody>
          <a:bodyPr lIns="90000" rIns="90000" tIns="91440" bIns="91440">
            <a:noAutofit/>
          </a:bodyPr>
          <a:p>
            <a:pPr>
              <a:lnSpc>
                <a:spcPct val="100000"/>
              </a:lnSpc>
              <a:tabLst>
                <a:tab algn="l" pos="0"/>
              </a:tabLst>
            </a:pPr>
            <a:r>
              <a:rPr b="0" lang="en" sz="1400" spc="-1" strike="noStrike">
                <a:solidFill>
                  <a:srgbClr val="000000"/>
                </a:solidFill>
                <a:latin typeface="Lato"/>
                <a:ea typeface="Lato"/>
              </a:rPr>
              <a:t>Ada Lovelace</a:t>
            </a:r>
            <a:endParaRPr b="0" lang="fr-FR" sz="1400" spc="-1" strike="noStrike">
              <a:latin typeface="Arial"/>
            </a:endParaRPr>
          </a:p>
        </p:txBody>
      </p:sp>
      <p:sp>
        <p:nvSpPr>
          <p:cNvPr id="458" name="Google Shape;496;p38"/>
          <p:cNvSpPr/>
          <p:nvPr/>
        </p:nvSpPr>
        <p:spPr>
          <a:xfrm>
            <a:off x="3027960" y="4747320"/>
            <a:ext cx="1237680" cy="470520"/>
          </a:xfrm>
          <a:prstGeom prst="rect">
            <a:avLst/>
          </a:prstGeom>
          <a:noFill/>
          <a:ln w="0">
            <a:noFill/>
          </a:ln>
        </p:spPr>
        <p:style>
          <a:lnRef idx="0"/>
          <a:fillRef idx="0"/>
          <a:effectRef idx="0"/>
          <a:fontRef idx="minor"/>
        </p:style>
        <p:txBody>
          <a:bodyPr lIns="90000" rIns="90000" tIns="91440" bIns="91440">
            <a:noAutofit/>
          </a:bodyPr>
          <a:p>
            <a:pPr>
              <a:lnSpc>
                <a:spcPct val="100000"/>
              </a:lnSpc>
              <a:tabLst>
                <a:tab algn="l" pos="0"/>
              </a:tabLst>
            </a:pPr>
            <a:r>
              <a:rPr b="0" lang="en" sz="1400" spc="-1" strike="noStrike">
                <a:solidFill>
                  <a:srgbClr val="000000"/>
                </a:solidFill>
                <a:latin typeface="Lato"/>
                <a:ea typeface="Lato"/>
              </a:rPr>
              <a:t>Alan Turing</a:t>
            </a:r>
            <a:endParaRPr b="0" lang="fr-FR" sz="1400" spc="-1" strike="noStrike">
              <a:latin typeface="Arial"/>
            </a:endParaRPr>
          </a:p>
        </p:txBody>
      </p:sp>
      <p:sp>
        <p:nvSpPr>
          <p:cNvPr id="459" name="Google Shape;497;p38"/>
          <p:cNvSpPr/>
          <p:nvPr/>
        </p:nvSpPr>
        <p:spPr>
          <a:xfrm>
            <a:off x="5233320" y="4747320"/>
            <a:ext cx="1408680" cy="470520"/>
          </a:xfrm>
          <a:prstGeom prst="rect">
            <a:avLst/>
          </a:prstGeom>
          <a:noFill/>
          <a:ln w="0">
            <a:noFill/>
          </a:ln>
        </p:spPr>
        <p:style>
          <a:lnRef idx="0"/>
          <a:fillRef idx="0"/>
          <a:effectRef idx="0"/>
          <a:fontRef idx="minor"/>
        </p:style>
        <p:txBody>
          <a:bodyPr lIns="90000" rIns="90000" tIns="91440" bIns="91440">
            <a:noAutofit/>
          </a:bodyPr>
          <a:p>
            <a:pPr>
              <a:lnSpc>
                <a:spcPct val="100000"/>
              </a:lnSpc>
              <a:tabLst>
                <a:tab algn="l" pos="0"/>
              </a:tabLst>
            </a:pPr>
            <a:r>
              <a:rPr b="0" lang="en" sz="1400" spc="-1" strike="noStrike">
                <a:solidFill>
                  <a:srgbClr val="000000"/>
                </a:solidFill>
                <a:latin typeface="Lato"/>
                <a:ea typeface="Lato"/>
              </a:rPr>
              <a:t>Leslie Lamport</a:t>
            </a:r>
            <a:endParaRPr b="0" lang="fr-FR" sz="1400" spc="-1" strike="noStrike">
              <a:latin typeface="Arial"/>
            </a:endParaRPr>
          </a:p>
        </p:txBody>
      </p:sp>
      <p:sp>
        <p:nvSpPr>
          <p:cNvPr id="460" name="Google Shape;498;p38"/>
          <p:cNvSpPr/>
          <p:nvPr/>
        </p:nvSpPr>
        <p:spPr>
          <a:xfrm>
            <a:off x="6608520" y="4747320"/>
            <a:ext cx="1440360" cy="470520"/>
          </a:xfrm>
          <a:prstGeom prst="rect">
            <a:avLst/>
          </a:prstGeom>
          <a:noFill/>
          <a:ln w="0">
            <a:noFill/>
          </a:ln>
        </p:spPr>
        <p:style>
          <a:lnRef idx="0"/>
          <a:fillRef idx="0"/>
          <a:effectRef idx="0"/>
          <a:fontRef idx="minor"/>
        </p:style>
        <p:txBody>
          <a:bodyPr lIns="90000" rIns="90000" tIns="91440" bIns="91440">
            <a:noAutofit/>
          </a:bodyPr>
          <a:p>
            <a:pPr>
              <a:lnSpc>
                <a:spcPct val="100000"/>
              </a:lnSpc>
              <a:tabLst>
                <a:tab algn="l" pos="0"/>
              </a:tabLst>
            </a:pPr>
            <a:r>
              <a:rPr b="0" lang="en" sz="1400" spc="-1" strike="noStrike">
                <a:solidFill>
                  <a:srgbClr val="000000"/>
                </a:solidFill>
                <a:latin typeface="Lato"/>
                <a:ea typeface="Lato"/>
              </a:rPr>
              <a:t>Marissa Mayer</a:t>
            </a:r>
            <a:endParaRPr b="0" lang="fr-FR" sz="1400" spc="-1" strike="noStrike">
              <a:latin typeface="Arial"/>
            </a:endParaRPr>
          </a:p>
        </p:txBody>
      </p:sp>
      <p:sp>
        <p:nvSpPr>
          <p:cNvPr id="461" name="Google Shape;499;p38"/>
          <p:cNvSpPr/>
          <p:nvPr/>
        </p:nvSpPr>
        <p:spPr>
          <a:xfrm>
            <a:off x="8000640" y="4747320"/>
            <a:ext cx="1408680" cy="470520"/>
          </a:xfrm>
          <a:prstGeom prst="rect">
            <a:avLst/>
          </a:prstGeom>
          <a:noFill/>
          <a:ln w="0">
            <a:noFill/>
          </a:ln>
        </p:spPr>
        <p:style>
          <a:lnRef idx="0"/>
          <a:fillRef idx="0"/>
          <a:effectRef idx="0"/>
          <a:fontRef idx="minor"/>
        </p:style>
        <p:txBody>
          <a:bodyPr lIns="90000" rIns="90000" tIns="91440" bIns="91440">
            <a:noAutofit/>
          </a:bodyPr>
          <a:p>
            <a:pPr>
              <a:lnSpc>
                <a:spcPct val="100000"/>
              </a:lnSpc>
              <a:tabLst>
                <a:tab algn="l" pos="0"/>
              </a:tabLst>
            </a:pPr>
            <a:r>
              <a:rPr b="0" lang="en" sz="1400" spc="-1" strike="noStrike">
                <a:solidFill>
                  <a:srgbClr val="000000"/>
                </a:solidFill>
                <a:latin typeface="Lato"/>
                <a:ea typeface="Lato"/>
              </a:rPr>
              <a:t>P.-Y. Oudeyer</a:t>
            </a:r>
            <a:endParaRPr b="0" lang="fr-FR" sz="1400" spc="-1" strike="noStrike">
              <a:latin typeface="Arial"/>
            </a:endParaRPr>
          </a:p>
        </p:txBody>
      </p:sp>
      <p:sp>
        <p:nvSpPr>
          <p:cNvPr id="462" name="Google Shape;500;p38"/>
          <p:cNvSpPr/>
          <p:nvPr/>
        </p:nvSpPr>
        <p:spPr>
          <a:xfrm>
            <a:off x="3925800" y="2208960"/>
            <a:ext cx="1340640" cy="470520"/>
          </a:xfrm>
          <a:prstGeom prst="rect">
            <a:avLst/>
          </a:prstGeom>
          <a:noFill/>
          <a:ln w="0">
            <a:noFill/>
          </a:ln>
        </p:spPr>
        <p:style>
          <a:lnRef idx="0"/>
          <a:fillRef idx="0"/>
          <a:effectRef idx="0"/>
          <a:fontRef idx="minor"/>
        </p:style>
        <p:txBody>
          <a:bodyPr lIns="90000" rIns="90000" tIns="91440" bIns="91440">
            <a:noAutofit/>
          </a:bodyPr>
          <a:p>
            <a:pPr>
              <a:lnSpc>
                <a:spcPct val="100000"/>
              </a:lnSpc>
              <a:tabLst>
                <a:tab algn="l" pos="0"/>
              </a:tabLst>
            </a:pPr>
            <a:r>
              <a:rPr b="0" lang="en" sz="1400" spc="-1" strike="noStrike">
                <a:solidFill>
                  <a:srgbClr val="000000"/>
                </a:solidFill>
                <a:latin typeface="Lato"/>
                <a:ea typeface="Lato"/>
              </a:rPr>
              <a:t>Grace Hopper</a:t>
            </a:r>
            <a:endParaRPr b="0" lang="fr-FR" sz="1400" spc="-1" strike="noStrike">
              <a:latin typeface="Arial"/>
            </a:endParaRPr>
          </a:p>
        </p:txBody>
      </p:sp>
      <p:sp>
        <p:nvSpPr>
          <p:cNvPr id="463" name="Google Shape;501;p38"/>
          <p:cNvSpPr/>
          <p:nvPr/>
        </p:nvSpPr>
        <p:spPr>
          <a:xfrm>
            <a:off x="5880960" y="2208960"/>
            <a:ext cx="1092600" cy="470520"/>
          </a:xfrm>
          <a:prstGeom prst="rect">
            <a:avLst/>
          </a:prstGeom>
          <a:noFill/>
          <a:ln w="0">
            <a:noFill/>
          </a:ln>
        </p:spPr>
        <p:style>
          <a:lnRef idx="0"/>
          <a:fillRef idx="0"/>
          <a:effectRef idx="0"/>
          <a:fontRef idx="minor"/>
        </p:style>
        <p:txBody>
          <a:bodyPr lIns="90000" rIns="90000" tIns="91440" bIns="91440">
            <a:noAutofit/>
          </a:bodyPr>
          <a:p>
            <a:pPr>
              <a:lnSpc>
                <a:spcPct val="100000"/>
              </a:lnSpc>
              <a:tabLst>
                <a:tab algn="l" pos="0"/>
              </a:tabLst>
            </a:pPr>
            <a:r>
              <a:rPr b="0" lang="en" sz="1400" spc="-1" strike="noStrike">
                <a:solidFill>
                  <a:srgbClr val="000000"/>
                </a:solidFill>
                <a:latin typeface="Lato"/>
                <a:ea typeface="Lato"/>
              </a:rPr>
              <a:t>Steve Jobs</a:t>
            </a:r>
            <a:endParaRPr b="0" lang="fr-FR" sz="1400" spc="-1" strike="noStrike">
              <a:latin typeface="Arial"/>
            </a:endParaRPr>
          </a:p>
        </p:txBody>
      </p:sp>
      <p:sp>
        <p:nvSpPr>
          <p:cNvPr id="464" name="Google Shape;502;p38"/>
          <p:cNvSpPr/>
          <p:nvPr/>
        </p:nvSpPr>
        <p:spPr>
          <a:xfrm>
            <a:off x="7588080" y="2208960"/>
            <a:ext cx="1174680" cy="470520"/>
          </a:xfrm>
          <a:prstGeom prst="rect">
            <a:avLst/>
          </a:prstGeom>
          <a:noFill/>
          <a:ln w="0">
            <a:noFill/>
          </a:ln>
        </p:spPr>
        <p:style>
          <a:lnRef idx="0"/>
          <a:fillRef idx="0"/>
          <a:effectRef idx="0"/>
          <a:fontRef idx="minor"/>
        </p:style>
        <p:txBody>
          <a:bodyPr lIns="90000" rIns="90000" tIns="91440" bIns="91440">
            <a:noAutofit/>
          </a:bodyPr>
          <a:p>
            <a:pPr>
              <a:lnSpc>
                <a:spcPct val="100000"/>
              </a:lnSpc>
              <a:tabLst>
                <a:tab algn="l" pos="0"/>
              </a:tabLst>
            </a:pPr>
            <a:r>
              <a:rPr b="0" lang="en" sz="1400" spc="-1" strike="noStrike">
                <a:solidFill>
                  <a:srgbClr val="000000"/>
                </a:solidFill>
                <a:latin typeface="Lato"/>
                <a:ea typeface="Lato"/>
              </a:rPr>
              <a:t>Rose Dieng</a:t>
            </a:r>
            <a:endParaRPr b="0" lang="fr-FR" sz="1400" spc="-1" strike="noStrike">
              <a:latin typeface="Arial"/>
            </a:endParaRPr>
          </a:p>
        </p:txBody>
      </p:sp>
    </p:spTree>
  </p:cSld>
  <mc:AlternateContent>
    <mc:Choice Requires="p14">
      <p:transition spd="slow" p14:dur="2000"/>
    </mc:Choice>
    <mc:Fallback>
      <p:transition spd="slow"/>
    </mc:Fallback>
  </mc:AlternateContent>
</p:sld>
</file>

<file path=ppt/slides/slide2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show="0">
  <p:cSld>
    <p:spTree>
      <p:nvGrpSpPr>
        <p:cNvPr id="1" name=""/>
        <p:cNvGrpSpPr/>
        <p:nvPr/>
      </p:nvGrpSpPr>
      <p:grpSpPr>
        <a:xfrm>
          <a:off x="0" y="0"/>
          <a:ext cx="0" cy="0"/>
          <a:chOff x="0" y="0"/>
          <a:chExt cx="0" cy="0"/>
        </a:xfrm>
      </p:grpSpPr>
      <p:sp>
        <p:nvSpPr>
          <p:cNvPr id="465" name="Google Shape;507;p39"/>
          <p:cNvSpPr/>
          <p:nvPr/>
        </p:nvSpPr>
        <p:spPr>
          <a:xfrm>
            <a:off x="160560" y="-11160"/>
            <a:ext cx="8519760" cy="572040"/>
          </a:xfrm>
          <a:prstGeom prst="rect">
            <a:avLst/>
          </a:prstGeom>
          <a:noFill/>
          <a:ln w="0">
            <a:noFill/>
          </a:ln>
        </p:spPr>
        <p:style>
          <a:lnRef idx="0"/>
          <a:fillRef idx="0"/>
          <a:effectRef idx="0"/>
          <a:fontRef idx="minor"/>
        </p:style>
        <p:txBody>
          <a:bodyPr lIns="90000" rIns="90000" tIns="91440" bIns="91440">
            <a:noAutofit/>
          </a:bodyPr>
          <a:p>
            <a:pPr>
              <a:lnSpc>
                <a:spcPct val="100000"/>
              </a:lnSpc>
              <a:tabLst>
                <a:tab algn="l" pos="0"/>
              </a:tabLst>
            </a:pPr>
            <a:r>
              <a:rPr b="1" lang="en" sz="2600" spc="-1" strike="noStrike">
                <a:solidFill>
                  <a:srgbClr val="1a1a1a"/>
                </a:solidFill>
                <a:latin typeface="Raleway"/>
                <a:ea typeface="Raleway"/>
              </a:rPr>
              <a:t>Qui a inventé quoi</a:t>
            </a:r>
            <a:endParaRPr b="0" lang="fr-FR" sz="2600" spc="-1" strike="noStrike">
              <a:latin typeface="Arial"/>
            </a:endParaRPr>
          </a:p>
        </p:txBody>
      </p:sp>
      <p:sp>
        <p:nvSpPr>
          <p:cNvPr id="466" name="Google Shape;508;p39"/>
          <p:cNvSpPr/>
          <p:nvPr/>
        </p:nvSpPr>
        <p:spPr>
          <a:xfrm>
            <a:off x="5783040" y="1899360"/>
            <a:ext cx="991080" cy="510480"/>
          </a:xfrm>
          <a:prstGeom prst="rect">
            <a:avLst/>
          </a:prstGeom>
          <a:noFill/>
          <a:ln w="0">
            <a:noFill/>
          </a:ln>
        </p:spPr>
        <p:style>
          <a:lnRef idx="0"/>
          <a:fillRef idx="0"/>
          <a:effectRef idx="0"/>
          <a:fontRef idx="minor"/>
        </p:style>
        <p:txBody>
          <a:bodyPr lIns="90000" rIns="90000" tIns="91440" bIns="91440">
            <a:noAutofit/>
          </a:bodyPr>
          <a:p>
            <a:pPr algn="ctr">
              <a:lnSpc>
                <a:spcPct val="100000"/>
              </a:lnSpc>
              <a:tabLst>
                <a:tab algn="l" pos="0"/>
              </a:tabLst>
            </a:pPr>
            <a:r>
              <a:rPr b="1" lang="en" sz="1400" spc="-1" strike="noStrike">
                <a:solidFill>
                  <a:srgbClr val="000000"/>
                </a:solidFill>
                <a:latin typeface="Arial"/>
                <a:ea typeface="Arial"/>
              </a:rPr>
              <a:t>Ada Lovelace</a:t>
            </a:r>
            <a:endParaRPr b="0" lang="fr-FR" sz="1400" spc="-1" strike="noStrike">
              <a:latin typeface="Arial"/>
            </a:endParaRPr>
          </a:p>
        </p:txBody>
      </p:sp>
      <p:sp>
        <p:nvSpPr>
          <p:cNvPr id="467" name="Google Shape;509;p39"/>
          <p:cNvSpPr/>
          <p:nvPr/>
        </p:nvSpPr>
        <p:spPr>
          <a:xfrm>
            <a:off x="4528800" y="1899360"/>
            <a:ext cx="1242000" cy="510480"/>
          </a:xfrm>
          <a:prstGeom prst="rect">
            <a:avLst/>
          </a:prstGeom>
          <a:noFill/>
          <a:ln w="0">
            <a:noFill/>
          </a:ln>
        </p:spPr>
        <p:style>
          <a:lnRef idx="0"/>
          <a:fillRef idx="0"/>
          <a:effectRef idx="0"/>
          <a:fontRef idx="minor"/>
        </p:style>
        <p:txBody>
          <a:bodyPr lIns="90000" rIns="90000" tIns="91440" bIns="91440">
            <a:noAutofit/>
          </a:bodyPr>
          <a:p>
            <a:pPr algn="ctr">
              <a:lnSpc>
                <a:spcPct val="100000"/>
              </a:lnSpc>
              <a:tabLst>
                <a:tab algn="l" pos="0"/>
              </a:tabLst>
            </a:pPr>
            <a:r>
              <a:rPr b="1" lang="en" sz="1400" spc="-1" strike="noStrike">
                <a:solidFill>
                  <a:srgbClr val="000000"/>
                </a:solidFill>
                <a:latin typeface="Arial"/>
                <a:ea typeface="Arial"/>
              </a:rPr>
              <a:t>Pierre-Yves Oudeyer </a:t>
            </a:r>
            <a:endParaRPr b="0" lang="fr-FR" sz="1400" spc="-1" strike="noStrike">
              <a:latin typeface="Arial"/>
            </a:endParaRPr>
          </a:p>
        </p:txBody>
      </p:sp>
      <p:sp>
        <p:nvSpPr>
          <p:cNvPr id="468" name="Google Shape;510;p39"/>
          <p:cNvSpPr/>
          <p:nvPr/>
        </p:nvSpPr>
        <p:spPr>
          <a:xfrm>
            <a:off x="1189440" y="1899360"/>
            <a:ext cx="1242000" cy="510480"/>
          </a:xfrm>
          <a:prstGeom prst="rect">
            <a:avLst/>
          </a:prstGeom>
          <a:noFill/>
          <a:ln w="0">
            <a:noFill/>
          </a:ln>
        </p:spPr>
        <p:style>
          <a:lnRef idx="0"/>
          <a:fillRef idx="0"/>
          <a:effectRef idx="0"/>
          <a:fontRef idx="minor"/>
        </p:style>
        <p:txBody>
          <a:bodyPr lIns="90000" rIns="90000" tIns="91440" bIns="91440">
            <a:noAutofit/>
          </a:bodyPr>
          <a:p>
            <a:pPr algn="ctr">
              <a:lnSpc>
                <a:spcPct val="100000"/>
              </a:lnSpc>
              <a:tabLst>
                <a:tab algn="l" pos="0"/>
              </a:tabLst>
            </a:pPr>
            <a:r>
              <a:rPr b="1" lang="en" sz="1400" spc="-1" strike="noStrike">
                <a:solidFill>
                  <a:srgbClr val="000000"/>
                </a:solidFill>
                <a:latin typeface="Arial"/>
                <a:ea typeface="Arial"/>
              </a:rPr>
              <a:t>Marissa Mayer</a:t>
            </a:r>
            <a:endParaRPr b="0" lang="fr-FR" sz="1400" spc="-1" strike="noStrike">
              <a:latin typeface="Arial"/>
            </a:endParaRPr>
          </a:p>
        </p:txBody>
      </p:sp>
      <p:sp>
        <p:nvSpPr>
          <p:cNvPr id="469" name="Google Shape;511;p39"/>
          <p:cNvSpPr/>
          <p:nvPr/>
        </p:nvSpPr>
        <p:spPr>
          <a:xfrm>
            <a:off x="64440" y="1899360"/>
            <a:ext cx="1242000" cy="510480"/>
          </a:xfrm>
          <a:prstGeom prst="rect">
            <a:avLst/>
          </a:prstGeom>
          <a:noFill/>
          <a:ln w="0">
            <a:noFill/>
          </a:ln>
        </p:spPr>
        <p:style>
          <a:lnRef idx="0"/>
          <a:fillRef idx="0"/>
          <a:effectRef idx="0"/>
          <a:fontRef idx="minor"/>
        </p:style>
        <p:txBody>
          <a:bodyPr lIns="90000" rIns="90000" tIns="91440" bIns="91440">
            <a:noAutofit/>
          </a:bodyPr>
          <a:p>
            <a:pPr algn="ctr">
              <a:lnSpc>
                <a:spcPct val="100000"/>
              </a:lnSpc>
              <a:tabLst>
                <a:tab algn="l" pos="0"/>
              </a:tabLst>
            </a:pPr>
            <a:r>
              <a:rPr b="1" lang="en" sz="1400" spc="-1" strike="noStrike">
                <a:solidFill>
                  <a:srgbClr val="000000"/>
                </a:solidFill>
                <a:latin typeface="Arial"/>
                <a:ea typeface="Arial"/>
              </a:rPr>
              <a:t>Leslie Lamport</a:t>
            </a:r>
            <a:endParaRPr b="0" lang="fr-FR" sz="1400" spc="-1" strike="noStrike">
              <a:latin typeface="Arial"/>
            </a:endParaRPr>
          </a:p>
        </p:txBody>
      </p:sp>
      <p:sp>
        <p:nvSpPr>
          <p:cNvPr id="470" name="Google Shape;512;p39"/>
          <p:cNvSpPr/>
          <p:nvPr/>
        </p:nvSpPr>
        <p:spPr>
          <a:xfrm>
            <a:off x="6723360" y="1899360"/>
            <a:ext cx="1079640" cy="510480"/>
          </a:xfrm>
          <a:prstGeom prst="rect">
            <a:avLst/>
          </a:prstGeom>
          <a:noFill/>
          <a:ln w="0">
            <a:noFill/>
          </a:ln>
        </p:spPr>
        <p:style>
          <a:lnRef idx="0"/>
          <a:fillRef idx="0"/>
          <a:effectRef idx="0"/>
          <a:fontRef idx="minor"/>
        </p:style>
        <p:txBody>
          <a:bodyPr lIns="90000" rIns="90000" tIns="91440" bIns="91440">
            <a:noAutofit/>
          </a:bodyPr>
          <a:p>
            <a:pPr algn="ctr">
              <a:lnSpc>
                <a:spcPct val="100000"/>
              </a:lnSpc>
              <a:tabLst>
                <a:tab algn="l" pos="0"/>
              </a:tabLst>
            </a:pPr>
            <a:r>
              <a:rPr b="1" lang="en" sz="1400" spc="-1" strike="noStrike">
                <a:solidFill>
                  <a:srgbClr val="000000"/>
                </a:solidFill>
                <a:latin typeface="Arial"/>
                <a:ea typeface="Arial"/>
              </a:rPr>
              <a:t>Alan Turing</a:t>
            </a:r>
            <a:endParaRPr b="0" lang="fr-FR" sz="1400" spc="-1" strike="noStrike">
              <a:latin typeface="Arial"/>
            </a:endParaRPr>
          </a:p>
          <a:p>
            <a:pPr algn="ctr">
              <a:lnSpc>
                <a:spcPct val="100000"/>
              </a:lnSpc>
              <a:tabLst>
                <a:tab algn="l" pos="0"/>
              </a:tabLst>
            </a:pPr>
            <a:endParaRPr b="0" lang="fr-FR" sz="1400" spc="-1" strike="noStrike">
              <a:latin typeface="Arial"/>
            </a:endParaRPr>
          </a:p>
        </p:txBody>
      </p:sp>
      <p:sp>
        <p:nvSpPr>
          <p:cNvPr id="471" name="Google Shape;513;p39"/>
          <p:cNvSpPr/>
          <p:nvPr/>
        </p:nvSpPr>
        <p:spPr>
          <a:xfrm>
            <a:off x="7867800" y="1899360"/>
            <a:ext cx="1079640" cy="510480"/>
          </a:xfrm>
          <a:prstGeom prst="rect">
            <a:avLst/>
          </a:prstGeom>
          <a:noFill/>
          <a:ln w="0">
            <a:noFill/>
          </a:ln>
        </p:spPr>
        <p:style>
          <a:lnRef idx="0"/>
          <a:fillRef idx="0"/>
          <a:effectRef idx="0"/>
          <a:fontRef idx="minor"/>
        </p:style>
        <p:txBody>
          <a:bodyPr lIns="90000" rIns="90000" tIns="91440" bIns="91440">
            <a:noAutofit/>
          </a:bodyPr>
          <a:p>
            <a:pPr algn="ctr">
              <a:lnSpc>
                <a:spcPct val="100000"/>
              </a:lnSpc>
              <a:tabLst>
                <a:tab algn="l" pos="0"/>
              </a:tabLst>
            </a:pPr>
            <a:r>
              <a:rPr b="1" lang="en" sz="1400" spc="-1" strike="noStrike">
                <a:solidFill>
                  <a:srgbClr val="000000"/>
                </a:solidFill>
                <a:latin typeface="Arial"/>
                <a:ea typeface="Arial"/>
              </a:rPr>
              <a:t>Grace Hopper</a:t>
            </a:r>
            <a:endParaRPr b="0" lang="fr-FR" sz="1400" spc="-1" strike="noStrike">
              <a:latin typeface="Arial"/>
            </a:endParaRPr>
          </a:p>
          <a:p>
            <a:pPr algn="ctr">
              <a:lnSpc>
                <a:spcPct val="100000"/>
              </a:lnSpc>
              <a:tabLst>
                <a:tab algn="l" pos="0"/>
              </a:tabLst>
            </a:pPr>
            <a:endParaRPr b="0" lang="fr-FR" sz="1400" spc="-1" strike="noStrike">
              <a:latin typeface="Arial"/>
            </a:endParaRPr>
          </a:p>
        </p:txBody>
      </p:sp>
      <p:sp>
        <p:nvSpPr>
          <p:cNvPr id="472" name="Google Shape;514;p39"/>
          <p:cNvSpPr/>
          <p:nvPr/>
        </p:nvSpPr>
        <p:spPr>
          <a:xfrm>
            <a:off x="3610080" y="1899360"/>
            <a:ext cx="1079640" cy="510480"/>
          </a:xfrm>
          <a:prstGeom prst="rect">
            <a:avLst/>
          </a:prstGeom>
          <a:noFill/>
          <a:ln w="0">
            <a:noFill/>
          </a:ln>
        </p:spPr>
        <p:style>
          <a:lnRef idx="0"/>
          <a:fillRef idx="0"/>
          <a:effectRef idx="0"/>
          <a:fontRef idx="minor"/>
        </p:style>
        <p:txBody>
          <a:bodyPr lIns="90000" rIns="90000" tIns="91440" bIns="91440">
            <a:noAutofit/>
          </a:bodyPr>
          <a:p>
            <a:pPr algn="ctr">
              <a:lnSpc>
                <a:spcPct val="100000"/>
              </a:lnSpc>
              <a:tabLst>
                <a:tab algn="l" pos="0"/>
              </a:tabLst>
            </a:pPr>
            <a:r>
              <a:rPr b="1" lang="en" sz="1400" spc="-1" strike="noStrike">
                <a:solidFill>
                  <a:srgbClr val="000000"/>
                </a:solidFill>
                <a:latin typeface="Arial"/>
                <a:ea typeface="Arial"/>
              </a:rPr>
              <a:t>Rose Dieng</a:t>
            </a:r>
            <a:endParaRPr b="0" lang="fr-FR" sz="1400" spc="-1" strike="noStrike">
              <a:latin typeface="Arial"/>
            </a:endParaRPr>
          </a:p>
          <a:p>
            <a:pPr algn="ctr">
              <a:lnSpc>
                <a:spcPct val="100000"/>
              </a:lnSpc>
              <a:tabLst>
                <a:tab algn="l" pos="0"/>
              </a:tabLst>
            </a:pPr>
            <a:endParaRPr b="0" lang="fr-FR" sz="1400" spc="-1" strike="noStrike">
              <a:latin typeface="Arial"/>
            </a:endParaRPr>
          </a:p>
        </p:txBody>
      </p:sp>
      <p:sp>
        <p:nvSpPr>
          <p:cNvPr id="473" name="Google Shape;515;p39"/>
          <p:cNvSpPr/>
          <p:nvPr/>
        </p:nvSpPr>
        <p:spPr>
          <a:xfrm>
            <a:off x="5149800" y="19440"/>
            <a:ext cx="3552480" cy="407520"/>
          </a:xfrm>
          <a:prstGeom prst="rect">
            <a:avLst/>
          </a:prstGeom>
          <a:noFill/>
          <a:ln w="0">
            <a:noFill/>
          </a:ln>
        </p:spPr>
        <p:style>
          <a:lnRef idx="0"/>
          <a:fillRef idx="0"/>
          <a:effectRef idx="0"/>
          <a:fontRef idx="minor"/>
        </p:style>
      </p:sp>
      <p:pic>
        <p:nvPicPr>
          <p:cNvPr id="474" name="Google Shape;516;p39" descr=""/>
          <p:cNvPicPr/>
          <p:nvPr/>
        </p:nvPicPr>
        <p:blipFill>
          <a:blip r:embed="rId1"/>
          <a:stretch/>
        </p:blipFill>
        <p:spPr>
          <a:xfrm>
            <a:off x="5751720" y="618840"/>
            <a:ext cx="906480" cy="1222560"/>
          </a:xfrm>
          <a:prstGeom prst="rect">
            <a:avLst/>
          </a:prstGeom>
          <a:ln w="0">
            <a:noFill/>
          </a:ln>
        </p:spPr>
      </p:pic>
      <p:pic>
        <p:nvPicPr>
          <p:cNvPr id="475" name="Google Shape;517;p39" descr=""/>
          <p:cNvPicPr/>
          <p:nvPr/>
        </p:nvPicPr>
        <p:blipFill>
          <a:blip r:embed="rId2"/>
          <a:stretch/>
        </p:blipFill>
        <p:spPr>
          <a:xfrm>
            <a:off x="1307160" y="667080"/>
            <a:ext cx="1190880" cy="1174320"/>
          </a:xfrm>
          <a:prstGeom prst="rect">
            <a:avLst/>
          </a:prstGeom>
          <a:ln w="0">
            <a:noFill/>
          </a:ln>
        </p:spPr>
      </p:pic>
      <p:pic>
        <p:nvPicPr>
          <p:cNvPr id="476" name="Google Shape;518;p39" descr=""/>
          <p:cNvPicPr/>
          <p:nvPr/>
        </p:nvPicPr>
        <p:blipFill>
          <a:blip r:embed="rId3"/>
          <a:stretch/>
        </p:blipFill>
        <p:spPr>
          <a:xfrm>
            <a:off x="7889400" y="626400"/>
            <a:ext cx="1035000" cy="1215000"/>
          </a:xfrm>
          <a:prstGeom prst="rect">
            <a:avLst/>
          </a:prstGeom>
          <a:ln w="0">
            <a:noFill/>
          </a:ln>
        </p:spPr>
      </p:pic>
      <p:pic>
        <p:nvPicPr>
          <p:cNvPr id="477" name="Google Shape;519;p39" descr=""/>
          <p:cNvPicPr/>
          <p:nvPr/>
        </p:nvPicPr>
        <p:blipFill>
          <a:blip r:embed="rId4"/>
          <a:stretch/>
        </p:blipFill>
        <p:spPr>
          <a:xfrm>
            <a:off x="4617720" y="618840"/>
            <a:ext cx="1092600" cy="1222560"/>
          </a:xfrm>
          <a:prstGeom prst="rect">
            <a:avLst/>
          </a:prstGeom>
          <a:ln w="0">
            <a:noFill/>
          </a:ln>
        </p:spPr>
      </p:pic>
      <p:pic>
        <p:nvPicPr>
          <p:cNvPr id="478" name="Google Shape;520;p39" descr=""/>
          <p:cNvPicPr/>
          <p:nvPr/>
        </p:nvPicPr>
        <p:blipFill>
          <a:blip r:embed="rId5"/>
          <a:stretch/>
        </p:blipFill>
        <p:spPr>
          <a:xfrm>
            <a:off x="6741360" y="626400"/>
            <a:ext cx="995040" cy="1215000"/>
          </a:xfrm>
          <a:prstGeom prst="rect">
            <a:avLst/>
          </a:prstGeom>
          <a:ln w="0">
            <a:noFill/>
          </a:ln>
        </p:spPr>
      </p:pic>
      <p:pic>
        <p:nvPicPr>
          <p:cNvPr id="479" name="Google Shape;521;p39" descr=""/>
          <p:cNvPicPr/>
          <p:nvPr/>
        </p:nvPicPr>
        <p:blipFill>
          <a:blip r:embed="rId6"/>
          <a:stretch/>
        </p:blipFill>
        <p:spPr>
          <a:xfrm>
            <a:off x="309600" y="681120"/>
            <a:ext cx="950400" cy="1160280"/>
          </a:xfrm>
          <a:prstGeom prst="rect">
            <a:avLst/>
          </a:prstGeom>
          <a:ln w="0">
            <a:noFill/>
          </a:ln>
        </p:spPr>
      </p:pic>
      <p:pic>
        <p:nvPicPr>
          <p:cNvPr id="480" name="Google Shape;522;p39" descr=""/>
          <p:cNvPicPr/>
          <p:nvPr/>
        </p:nvPicPr>
        <p:blipFill>
          <a:blip r:embed="rId7"/>
          <a:srcRect l="33154" t="0" r="18435" b="0"/>
          <a:stretch/>
        </p:blipFill>
        <p:spPr>
          <a:xfrm>
            <a:off x="3733200" y="667080"/>
            <a:ext cx="833400" cy="1174320"/>
          </a:xfrm>
          <a:prstGeom prst="rect">
            <a:avLst/>
          </a:prstGeom>
          <a:ln w="0">
            <a:noFill/>
          </a:ln>
        </p:spPr>
      </p:pic>
      <p:sp>
        <p:nvSpPr>
          <p:cNvPr id="481" name="Google Shape;523;p39"/>
          <p:cNvSpPr/>
          <p:nvPr/>
        </p:nvSpPr>
        <p:spPr>
          <a:xfrm rot="10800000">
            <a:off x="686520" y="2410560"/>
            <a:ext cx="5196960" cy="1164960"/>
          </a:xfrm>
          <a:prstGeom prst="bentConnector2">
            <a:avLst/>
          </a:prstGeom>
          <a:noFill/>
          <a:ln w="28575">
            <a:solidFill>
              <a:srgbClr val="1a9988"/>
            </a:solidFill>
            <a:round/>
          </a:ln>
        </p:spPr>
        <p:style>
          <a:lnRef idx="0"/>
          <a:fillRef idx="0"/>
          <a:effectRef idx="0"/>
          <a:fontRef idx="minor"/>
        </p:style>
      </p:sp>
      <p:sp>
        <p:nvSpPr>
          <p:cNvPr id="482" name="Google Shape;524;p39"/>
          <p:cNvSpPr/>
          <p:nvPr/>
        </p:nvSpPr>
        <p:spPr>
          <a:xfrm rot="10800000">
            <a:off x="1811520" y="2410560"/>
            <a:ext cx="3153240" cy="2171160"/>
          </a:xfrm>
          <a:prstGeom prst="bentConnector2">
            <a:avLst/>
          </a:prstGeom>
          <a:noFill/>
          <a:ln w="28575">
            <a:solidFill>
              <a:srgbClr val="1a9988"/>
            </a:solidFill>
            <a:round/>
          </a:ln>
        </p:spPr>
        <p:style>
          <a:lnRef idx="0"/>
          <a:fillRef idx="0"/>
          <a:effectRef idx="0"/>
          <a:fontRef idx="minor"/>
        </p:style>
      </p:sp>
      <p:sp>
        <p:nvSpPr>
          <p:cNvPr id="483" name="Google Shape;525;p39"/>
          <p:cNvSpPr/>
          <p:nvPr/>
        </p:nvSpPr>
        <p:spPr>
          <a:xfrm rot="10800000">
            <a:off x="3101400" y="2459160"/>
            <a:ext cx="3041280" cy="2599560"/>
          </a:xfrm>
          <a:prstGeom prst="bentConnector2">
            <a:avLst/>
          </a:prstGeom>
          <a:noFill/>
          <a:ln w="28575">
            <a:solidFill>
              <a:srgbClr val="1a9988"/>
            </a:solidFill>
            <a:round/>
          </a:ln>
        </p:spPr>
        <p:style>
          <a:lnRef idx="0"/>
          <a:fillRef idx="0"/>
          <a:effectRef idx="0"/>
          <a:fontRef idx="minor"/>
        </p:style>
      </p:sp>
      <p:sp>
        <p:nvSpPr>
          <p:cNvPr id="484" name="Google Shape;527;p39"/>
          <p:cNvSpPr/>
          <p:nvPr/>
        </p:nvSpPr>
        <p:spPr>
          <a:xfrm rot="10800000">
            <a:off x="4150800" y="2410560"/>
            <a:ext cx="1984680" cy="1406880"/>
          </a:xfrm>
          <a:prstGeom prst="bentConnector2">
            <a:avLst/>
          </a:prstGeom>
          <a:noFill/>
          <a:ln w="28575">
            <a:solidFill>
              <a:srgbClr val="1a9988"/>
            </a:solidFill>
            <a:round/>
          </a:ln>
        </p:spPr>
        <p:style>
          <a:lnRef idx="0"/>
          <a:fillRef idx="0"/>
          <a:effectRef idx="0"/>
          <a:fontRef idx="minor"/>
        </p:style>
      </p:sp>
      <p:sp>
        <p:nvSpPr>
          <p:cNvPr id="485" name="Google Shape;528;p39"/>
          <p:cNvSpPr/>
          <p:nvPr/>
        </p:nvSpPr>
        <p:spPr>
          <a:xfrm flipH="1" rot="10800000">
            <a:off x="2446200" y="2411280"/>
            <a:ext cx="2702160" cy="2409480"/>
          </a:xfrm>
          <a:prstGeom prst="bentConnector2">
            <a:avLst/>
          </a:prstGeom>
          <a:noFill/>
          <a:ln w="28575">
            <a:solidFill>
              <a:srgbClr val="1a9988"/>
            </a:solidFill>
            <a:round/>
          </a:ln>
        </p:spPr>
        <p:style>
          <a:lnRef idx="0"/>
          <a:fillRef idx="0"/>
          <a:effectRef idx="0"/>
          <a:fontRef idx="minor"/>
        </p:style>
      </p:sp>
      <p:sp>
        <p:nvSpPr>
          <p:cNvPr id="486" name="Google Shape;529;p39"/>
          <p:cNvSpPr/>
          <p:nvPr/>
        </p:nvSpPr>
        <p:spPr>
          <a:xfrm flipH="1" rot="10800000">
            <a:off x="2306520" y="2411640"/>
            <a:ext cx="3971160" cy="1897560"/>
          </a:xfrm>
          <a:prstGeom prst="bentConnector2">
            <a:avLst/>
          </a:prstGeom>
          <a:noFill/>
          <a:ln w="28575">
            <a:solidFill>
              <a:srgbClr val="1a9988"/>
            </a:solidFill>
            <a:round/>
          </a:ln>
        </p:spPr>
        <p:style>
          <a:lnRef idx="0"/>
          <a:fillRef idx="0"/>
          <a:effectRef idx="0"/>
          <a:fontRef idx="minor"/>
        </p:style>
      </p:sp>
      <p:sp>
        <p:nvSpPr>
          <p:cNvPr id="487" name="Google Shape;530;p39"/>
          <p:cNvSpPr/>
          <p:nvPr/>
        </p:nvSpPr>
        <p:spPr>
          <a:xfrm flipH="1" rot="10800000">
            <a:off x="3456360" y="2411280"/>
            <a:ext cx="3805560" cy="1666080"/>
          </a:xfrm>
          <a:prstGeom prst="bentConnector2">
            <a:avLst/>
          </a:prstGeom>
          <a:noFill/>
          <a:ln w="28575">
            <a:solidFill>
              <a:srgbClr val="1a9988"/>
            </a:solidFill>
            <a:round/>
          </a:ln>
        </p:spPr>
        <p:style>
          <a:lnRef idx="0"/>
          <a:fillRef idx="0"/>
          <a:effectRef idx="0"/>
          <a:fontRef idx="minor"/>
        </p:style>
      </p:sp>
      <p:sp>
        <p:nvSpPr>
          <p:cNvPr id="488" name="Google Shape;531;p39"/>
          <p:cNvSpPr/>
          <p:nvPr/>
        </p:nvSpPr>
        <p:spPr>
          <a:xfrm flipH="1" rot="10800000">
            <a:off x="2461320" y="2411280"/>
            <a:ext cx="5945760" cy="915840"/>
          </a:xfrm>
          <a:prstGeom prst="bentConnector2">
            <a:avLst/>
          </a:prstGeom>
          <a:noFill/>
          <a:ln w="28575">
            <a:solidFill>
              <a:srgbClr val="1a9988"/>
            </a:solidFill>
            <a:round/>
          </a:ln>
        </p:spPr>
        <p:style>
          <a:lnRef idx="0"/>
          <a:fillRef idx="0"/>
          <a:effectRef idx="0"/>
          <a:fontRef idx="minor"/>
        </p:style>
      </p:sp>
      <p:pic>
        <p:nvPicPr>
          <p:cNvPr id="489" name="Google Shape;532;p39" descr=""/>
          <p:cNvPicPr/>
          <p:nvPr/>
        </p:nvPicPr>
        <p:blipFill>
          <a:blip r:embed="rId8"/>
          <a:stretch/>
        </p:blipFill>
        <p:spPr>
          <a:xfrm>
            <a:off x="2662200" y="667440"/>
            <a:ext cx="906480" cy="1133280"/>
          </a:xfrm>
          <a:prstGeom prst="rect">
            <a:avLst/>
          </a:prstGeom>
          <a:ln w="0">
            <a:noFill/>
          </a:ln>
        </p:spPr>
      </p:pic>
      <p:sp>
        <p:nvSpPr>
          <p:cNvPr id="490" name="Google Shape;533;p39"/>
          <p:cNvSpPr/>
          <p:nvPr/>
        </p:nvSpPr>
        <p:spPr>
          <a:xfrm>
            <a:off x="740520" y="2988360"/>
            <a:ext cx="8479800" cy="2246400"/>
          </a:xfrm>
          <a:prstGeom prst="rect">
            <a:avLst/>
          </a:prstGeom>
          <a:noFill/>
          <a:ln w="0">
            <a:noFill/>
          </a:ln>
        </p:spPr>
        <p:style>
          <a:lnRef idx="0"/>
          <a:fillRef idx="0"/>
          <a:effectRef idx="0"/>
          <a:fontRef idx="minor"/>
        </p:style>
        <p:txBody>
          <a:bodyPr lIns="90000" rIns="90000" tIns="91440" bIns="91440">
            <a:noAutofit/>
          </a:bodyPr>
          <a:p>
            <a:pPr marL="457200" indent="-329400">
              <a:lnSpc>
                <a:spcPct val="100000"/>
              </a:lnSpc>
              <a:buClr>
                <a:srgbClr val="000000"/>
              </a:buClr>
              <a:buFont typeface="Arial"/>
              <a:buAutoNum type="arabicPeriod"/>
            </a:pPr>
            <a:r>
              <a:rPr b="0" lang="en" sz="1600" spc="-1" strike="noStrike">
                <a:solidFill>
                  <a:srgbClr val="000000"/>
                </a:solidFill>
                <a:latin typeface="Arial"/>
                <a:ea typeface="Arial"/>
              </a:rPr>
              <a:t>J’ai conçu le </a:t>
            </a:r>
            <a:r>
              <a:rPr b="1" lang="en" sz="1600" spc="-1" strike="noStrike">
                <a:solidFill>
                  <a:srgbClr val="000000"/>
                </a:solidFill>
                <a:latin typeface="Arial"/>
                <a:ea typeface="Arial"/>
              </a:rPr>
              <a:t>premier langage informatique</a:t>
            </a:r>
            <a:r>
              <a:rPr b="0" lang="en" sz="1600" spc="-1" strike="noStrike">
                <a:solidFill>
                  <a:srgbClr val="000000"/>
                </a:solidFill>
                <a:latin typeface="Arial"/>
                <a:ea typeface="Arial"/>
              </a:rPr>
              <a:t> et inventé le mot “bug” </a:t>
            </a:r>
            <a:endParaRPr b="0" lang="fr-FR" sz="1600" spc="-1" strike="noStrike">
              <a:latin typeface="Arial"/>
            </a:endParaRPr>
          </a:p>
          <a:p>
            <a:pPr marL="457200" indent="-329400">
              <a:lnSpc>
                <a:spcPct val="100000"/>
              </a:lnSpc>
              <a:buClr>
                <a:srgbClr val="000000"/>
              </a:buClr>
              <a:buFont typeface="Arial"/>
              <a:buAutoNum type="arabicPeriod"/>
            </a:pPr>
            <a:r>
              <a:rPr b="0" lang="en" sz="1600" spc="-1" strike="noStrike">
                <a:solidFill>
                  <a:srgbClr val="000000"/>
                </a:solidFill>
                <a:latin typeface="Arial"/>
                <a:ea typeface="Arial"/>
              </a:rPr>
              <a:t>J’ai appris aux </a:t>
            </a:r>
            <a:r>
              <a:rPr b="1" lang="en" sz="1600" spc="-1" strike="noStrike">
                <a:solidFill>
                  <a:srgbClr val="000000"/>
                </a:solidFill>
                <a:latin typeface="Arial"/>
                <a:ea typeface="Arial"/>
              </a:rPr>
              <a:t>ordinateurs à travailler en réseau </a:t>
            </a:r>
            <a:endParaRPr b="0" lang="fr-FR" sz="1600" spc="-1" strike="noStrike">
              <a:latin typeface="Arial"/>
            </a:endParaRPr>
          </a:p>
          <a:p>
            <a:pPr marL="457200" indent="-329400">
              <a:lnSpc>
                <a:spcPct val="100000"/>
              </a:lnSpc>
              <a:buClr>
                <a:srgbClr val="000000"/>
              </a:buClr>
              <a:buFont typeface="Arial"/>
              <a:buAutoNum type="arabicPeriod"/>
            </a:pPr>
            <a:r>
              <a:rPr b="0" lang="en" sz="1600" spc="-1" strike="noStrike">
                <a:solidFill>
                  <a:srgbClr val="000000"/>
                </a:solidFill>
                <a:latin typeface="Arial"/>
                <a:ea typeface="Arial"/>
              </a:rPr>
              <a:t>J’ai contribué à l’organisation des </a:t>
            </a:r>
            <a:r>
              <a:rPr b="1" lang="en" sz="1600" spc="-1" strike="noStrike">
                <a:solidFill>
                  <a:srgbClr val="000000"/>
                </a:solidFill>
                <a:latin typeface="Arial"/>
                <a:ea typeface="Arial"/>
              </a:rPr>
              <a:t>données sur le web </a:t>
            </a:r>
            <a:endParaRPr b="0" lang="fr-FR" sz="1600" spc="-1" strike="noStrike">
              <a:latin typeface="Arial"/>
            </a:endParaRPr>
          </a:p>
          <a:p>
            <a:pPr marL="457200" indent="-329400">
              <a:lnSpc>
                <a:spcPct val="100000"/>
              </a:lnSpc>
              <a:buClr>
                <a:srgbClr val="000000"/>
              </a:buClr>
              <a:buFont typeface="Arial"/>
              <a:buAutoNum type="arabicPeriod"/>
            </a:pPr>
            <a:r>
              <a:rPr b="0" lang="en" sz="1600" spc="-1" strike="noStrike">
                <a:solidFill>
                  <a:srgbClr val="000000"/>
                </a:solidFill>
                <a:latin typeface="Arial"/>
                <a:ea typeface="Arial"/>
              </a:rPr>
              <a:t>J’ai conçu un des tous </a:t>
            </a:r>
            <a:r>
              <a:rPr b="1" lang="en" sz="1600" spc="-1" strike="noStrike">
                <a:solidFill>
                  <a:srgbClr val="000000"/>
                </a:solidFill>
                <a:latin typeface="Arial"/>
                <a:ea typeface="Arial"/>
              </a:rPr>
              <a:t>premiers ordinateurs</a:t>
            </a:r>
            <a:r>
              <a:rPr b="0" lang="en" sz="1600" spc="-1" strike="noStrike">
                <a:solidFill>
                  <a:srgbClr val="000000"/>
                </a:solidFill>
                <a:latin typeface="Arial"/>
                <a:ea typeface="Arial"/>
              </a:rPr>
              <a:t> et aidé à gagner une guerre </a:t>
            </a:r>
            <a:endParaRPr b="0" lang="fr-FR" sz="1600" spc="-1" strike="noStrike">
              <a:latin typeface="Arial"/>
            </a:endParaRPr>
          </a:p>
          <a:p>
            <a:pPr marL="457200" indent="-329400">
              <a:lnSpc>
                <a:spcPct val="100000"/>
              </a:lnSpc>
              <a:buClr>
                <a:srgbClr val="000000"/>
              </a:buClr>
              <a:buFont typeface="Arial"/>
              <a:buAutoNum type="arabicPeriod"/>
            </a:pPr>
            <a:r>
              <a:rPr b="0" lang="en" sz="1600" spc="-1" strike="noStrike">
                <a:solidFill>
                  <a:srgbClr val="000000"/>
                </a:solidFill>
                <a:latin typeface="Arial"/>
                <a:ea typeface="Arial"/>
              </a:rPr>
              <a:t>J’ai écrit le </a:t>
            </a:r>
            <a:r>
              <a:rPr b="1" lang="en" sz="1600" spc="-1" strike="noStrike">
                <a:solidFill>
                  <a:srgbClr val="000000"/>
                </a:solidFill>
                <a:latin typeface="Arial"/>
                <a:ea typeface="Arial"/>
              </a:rPr>
              <a:t>premier programme</a:t>
            </a:r>
            <a:r>
              <a:rPr b="0" lang="en" sz="1600" spc="-1" strike="noStrike">
                <a:solidFill>
                  <a:srgbClr val="000000"/>
                </a:solidFill>
                <a:latin typeface="Arial"/>
                <a:ea typeface="Arial"/>
              </a:rPr>
              <a:t> informatique </a:t>
            </a:r>
            <a:endParaRPr b="0" lang="fr-FR" sz="1600" spc="-1" strike="noStrike">
              <a:latin typeface="Arial"/>
            </a:endParaRPr>
          </a:p>
          <a:p>
            <a:pPr marL="457200" indent="-329400">
              <a:lnSpc>
                <a:spcPct val="100000"/>
              </a:lnSpc>
              <a:buClr>
                <a:srgbClr val="000000"/>
              </a:buClr>
              <a:buFont typeface="Arial"/>
              <a:buAutoNum type="arabicPeriod"/>
            </a:pPr>
            <a:r>
              <a:rPr b="0" lang="en" sz="1600" spc="-1" strike="noStrike">
                <a:solidFill>
                  <a:srgbClr val="000000"/>
                </a:solidFill>
                <a:latin typeface="Arial"/>
                <a:ea typeface="Arial"/>
              </a:rPr>
              <a:t>J’ai popularisé les moteurs de recherche et ai été </a:t>
            </a:r>
            <a:r>
              <a:rPr b="1" lang="en" sz="1600" spc="-1" strike="noStrike">
                <a:solidFill>
                  <a:srgbClr val="000000"/>
                </a:solidFill>
                <a:latin typeface="Arial"/>
                <a:ea typeface="Arial"/>
              </a:rPr>
              <a:t>PDG</a:t>
            </a:r>
            <a:r>
              <a:rPr b="0" lang="en" sz="1600" spc="-1" strike="noStrike">
                <a:solidFill>
                  <a:srgbClr val="000000"/>
                </a:solidFill>
                <a:latin typeface="Arial"/>
                <a:ea typeface="Arial"/>
              </a:rPr>
              <a:t> d’une grande société d’internet </a:t>
            </a:r>
            <a:endParaRPr b="0" lang="fr-FR" sz="1600" spc="-1" strike="noStrike">
              <a:latin typeface="Arial"/>
            </a:endParaRPr>
          </a:p>
          <a:p>
            <a:pPr marL="457200" indent="-329400">
              <a:lnSpc>
                <a:spcPct val="100000"/>
              </a:lnSpc>
              <a:buClr>
                <a:srgbClr val="000000"/>
              </a:buClr>
              <a:buFont typeface="Arial"/>
              <a:buAutoNum type="arabicPeriod"/>
            </a:pPr>
            <a:r>
              <a:rPr b="0" lang="en" sz="1600" spc="-1" strike="noStrike">
                <a:solidFill>
                  <a:srgbClr val="000000"/>
                </a:solidFill>
                <a:latin typeface="Arial"/>
                <a:ea typeface="Arial"/>
              </a:rPr>
              <a:t>Je rends les </a:t>
            </a:r>
            <a:r>
              <a:rPr b="1" lang="en" sz="1600" spc="-1" strike="noStrike">
                <a:solidFill>
                  <a:srgbClr val="000000"/>
                </a:solidFill>
                <a:latin typeface="Arial"/>
                <a:ea typeface="Arial"/>
              </a:rPr>
              <a:t>robots curieux </a:t>
            </a:r>
            <a:endParaRPr b="0" lang="fr-FR" sz="1600" spc="-1" strike="noStrike">
              <a:latin typeface="Arial"/>
            </a:endParaRPr>
          </a:p>
          <a:p>
            <a:pPr marL="457200" indent="-329400">
              <a:lnSpc>
                <a:spcPct val="100000"/>
              </a:lnSpc>
              <a:buClr>
                <a:srgbClr val="000000"/>
              </a:buClr>
              <a:buFont typeface="Arial"/>
              <a:buAutoNum type="arabicPeriod"/>
            </a:pPr>
            <a:r>
              <a:rPr b="0" lang="en" sz="1600" spc="-1" strike="noStrike">
                <a:solidFill>
                  <a:srgbClr val="000000"/>
                </a:solidFill>
                <a:latin typeface="Arial"/>
                <a:ea typeface="Arial"/>
              </a:rPr>
              <a:t>J’ai bricolé et vendu les </a:t>
            </a:r>
            <a:r>
              <a:rPr b="1" lang="en" sz="1600" spc="-1" strike="noStrike">
                <a:solidFill>
                  <a:srgbClr val="000000"/>
                </a:solidFill>
                <a:latin typeface="Arial"/>
                <a:ea typeface="Arial"/>
              </a:rPr>
              <a:t>premiers micro-ordinateurs </a:t>
            </a:r>
            <a:endParaRPr b="0" lang="fr-FR" sz="1600" spc="-1" strike="noStrike">
              <a:latin typeface="Arial"/>
            </a:endParaRPr>
          </a:p>
          <a:p>
            <a:pPr>
              <a:lnSpc>
                <a:spcPct val="100000"/>
              </a:lnSpc>
              <a:tabLst>
                <a:tab algn="l" pos="0"/>
              </a:tabLst>
            </a:pPr>
            <a:endParaRPr b="0" lang="fr-FR" sz="1600" spc="-1" strike="noStrike">
              <a:latin typeface="Arial"/>
            </a:endParaRPr>
          </a:p>
          <a:p>
            <a:pPr>
              <a:lnSpc>
                <a:spcPct val="100000"/>
              </a:lnSpc>
              <a:tabLst>
                <a:tab algn="l" pos="0"/>
              </a:tabLst>
            </a:pPr>
            <a:endParaRPr b="0" lang="fr-FR" sz="1600" spc="-1" strike="noStrike">
              <a:latin typeface="Arial"/>
            </a:endParaRPr>
          </a:p>
          <a:p>
            <a:pPr>
              <a:lnSpc>
                <a:spcPct val="100000"/>
              </a:lnSpc>
              <a:tabLst>
                <a:tab algn="l" pos="0"/>
              </a:tabLst>
            </a:pPr>
            <a:endParaRPr b="0" lang="fr-FR" sz="1600" spc="-1" strike="noStrike">
              <a:latin typeface="Arial"/>
            </a:endParaRPr>
          </a:p>
          <a:p>
            <a:pPr>
              <a:lnSpc>
                <a:spcPct val="100000"/>
              </a:lnSpc>
              <a:tabLst>
                <a:tab algn="l" pos="0"/>
              </a:tabLst>
            </a:pPr>
            <a:endParaRPr b="0" lang="fr-FR" sz="1600" spc="-1" strike="noStrike">
              <a:latin typeface="Arial"/>
            </a:endParaRPr>
          </a:p>
        </p:txBody>
      </p:sp>
      <p:sp>
        <p:nvSpPr>
          <p:cNvPr id="491" name="Google Shape;526;p39"/>
          <p:cNvSpPr/>
          <p:nvPr/>
        </p:nvSpPr>
        <p:spPr>
          <a:xfrm>
            <a:off x="2479320" y="1947960"/>
            <a:ext cx="1242000" cy="510480"/>
          </a:xfrm>
          <a:prstGeom prst="rect">
            <a:avLst/>
          </a:prstGeom>
          <a:noFill/>
          <a:ln w="0">
            <a:noFill/>
          </a:ln>
        </p:spPr>
        <p:style>
          <a:lnRef idx="0"/>
          <a:fillRef idx="0"/>
          <a:effectRef idx="0"/>
          <a:fontRef idx="minor"/>
        </p:style>
        <p:txBody>
          <a:bodyPr lIns="90000" rIns="90000" tIns="91440" bIns="91440">
            <a:noAutofit/>
          </a:bodyPr>
          <a:p>
            <a:pPr algn="ctr">
              <a:lnSpc>
                <a:spcPct val="100000"/>
              </a:lnSpc>
              <a:tabLst>
                <a:tab algn="l" pos="0"/>
              </a:tabLst>
            </a:pPr>
            <a:r>
              <a:rPr b="1" lang="en" sz="1400" spc="-1" strike="noStrike">
                <a:solidFill>
                  <a:srgbClr val="000000"/>
                </a:solidFill>
                <a:latin typeface="Arial"/>
                <a:ea typeface="Arial"/>
              </a:rPr>
              <a:t>Steve</a:t>
            </a:r>
            <a:endParaRPr b="0" lang="fr-FR" sz="1400" spc="-1" strike="noStrike">
              <a:latin typeface="Arial"/>
            </a:endParaRPr>
          </a:p>
          <a:p>
            <a:pPr algn="ctr">
              <a:lnSpc>
                <a:spcPct val="100000"/>
              </a:lnSpc>
              <a:tabLst>
                <a:tab algn="l" pos="0"/>
              </a:tabLst>
            </a:pPr>
            <a:r>
              <a:rPr b="1" lang="en" sz="1400" spc="-1" strike="noStrike">
                <a:solidFill>
                  <a:srgbClr val="000000"/>
                </a:solidFill>
                <a:latin typeface="Arial"/>
                <a:ea typeface="Arial"/>
              </a:rPr>
              <a:t>Jobs</a:t>
            </a:r>
            <a:endParaRPr b="0" lang="fr-FR" sz="1400" spc="-1" strike="noStrike">
              <a:latin typeface="Arial"/>
            </a:endParaRPr>
          </a:p>
        </p:txBody>
      </p:sp>
    </p:spTree>
  </p:cSld>
  <mc:AlternateContent>
    <mc:Choice Requires="p14">
      <p:transition spd="slow" p14:dur="2000"/>
    </mc:Choice>
    <mc:Fallback>
      <p:transition spd="slow"/>
    </mc:Fallback>
  </mc:AlternateContent>
</p:sld>
</file>

<file path=ppt/slides/slide2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show="0">
  <p:cSld>
    <p:spTree>
      <p:nvGrpSpPr>
        <p:cNvPr id="1" name=""/>
        <p:cNvGrpSpPr/>
        <p:nvPr/>
      </p:nvGrpSpPr>
      <p:grpSpPr>
        <a:xfrm>
          <a:off x="0" y="0"/>
          <a:ext cx="0" cy="0"/>
          <a:chOff x="0" y="0"/>
          <a:chExt cx="0" cy="0"/>
        </a:xfrm>
      </p:grpSpPr>
      <p:sp>
        <p:nvSpPr>
          <p:cNvPr id="492" name="Google Shape;538;p40"/>
          <p:cNvSpPr/>
          <p:nvPr/>
        </p:nvSpPr>
        <p:spPr>
          <a:xfrm>
            <a:off x="160560" y="-11160"/>
            <a:ext cx="8519760" cy="572040"/>
          </a:xfrm>
          <a:prstGeom prst="rect">
            <a:avLst/>
          </a:prstGeom>
          <a:noFill/>
          <a:ln w="0">
            <a:noFill/>
          </a:ln>
        </p:spPr>
        <p:style>
          <a:lnRef idx="0"/>
          <a:fillRef idx="0"/>
          <a:effectRef idx="0"/>
          <a:fontRef idx="minor"/>
        </p:style>
        <p:txBody>
          <a:bodyPr lIns="90000" rIns="90000" tIns="91440" bIns="91440">
            <a:noAutofit/>
          </a:bodyPr>
          <a:p>
            <a:pPr>
              <a:lnSpc>
                <a:spcPct val="100000"/>
              </a:lnSpc>
              <a:tabLst>
                <a:tab algn="l" pos="0"/>
              </a:tabLst>
            </a:pPr>
            <a:r>
              <a:rPr b="1" lang="en" sz="2600" spc="-1" strike="noStrike">
                <a:solidFill>
                  <a:srgbClr val="1a1a1a"/>
                </a:solidFill>
                <a:latin typeface="Raleway"/>
                <a:ea typeface="Raleway"/>
              </a:rPr>
              <a:t>Dates</a:t>
            </a:r>
            <a:endParaRPr b="0" lang="fr-FR" sz="2600" spc="-1" strike="noStrike">
              <a:latin typeface="Arial"/>
            </a:endParaRPr>
          </a:p>
        </p:txBody>
      </p:sp>
      <p:sp>
        <p:nvSpPr>
          <p:cNvPr id="493" name="Google Shape;539;p40"/>
          <p:cNvSpPr/>
          <p:nvPr/>
        </p:nvSpPr>
        <p:spPr>
          <a:xfrm>
            <a:off x="160560" y="2636640"/>
            <a:ext cx="9209880" cy="2246400"/>
          </a:xfrm>
          <a:prstGeom prst="rect">
            <a:avLst/>
          </a:prstGeom>
          <a:noFill/>
          <a:ln w="0">
            <a:noFill/>
          </a:ln>
        </p:spPr>
        <p:style>
          <a:lnRef idx="0"/>
          <a:fillRef idx="0"/>
          <a:effectRef idx="0"/>
          <a:fontRef idx="minor"/>
        </p:style>
        <p:txBody>
          <a:bodyPr lIns="90000" rIns="90000" tIns="91440" bIns="91440">
            <a:noAutofit/>
          </a:bodyPr>
          <a:p>
            <a:pPr marL="457200" indent="-329400">
              <a:lnSpc>
                <a:spcPct val="100000"/>
              </a:lnSpc>
              <a:buClr>
                <a:srgbClr val="000000"/>
              </a:buClr>
              <a:buFont typeface="Arial"/>
              <a:buAutoNum type="arabicPeriod"/>
            </a:pPr>
            <a:r>
              <a:rPr b="0" lang="en" sz="1600" spc="-1" strike="noStrike">
                <a:solidFill>
                  <a:srgbClr val="000000"/>
                </a:solidFill>
                <a:latin typeface="Arial"/>
                <a:ea typeface="Arial"/>
              </a:rPr>
              <a:t>J’ai conçu le </a:t>
            </a:r>
            <a:r>
              <a:rPr b="1" lang="en" sz="1600" spc="-1" strike="noStrike">
                <a:solidFill>
                  <a:srgbClr val="000000"/>
                </a:solidFill>
                <a:latin typeface="Arial"/>
                <a:ea typeface="Arial"/>
              </a:rPr>
              <a:t>premier langage informatique</a:t>
            </a:r>
            <a:r>
              <a:rPr b="0" lang="en" sz="1600" spc="-1" strike="noStrike">
                <a:solidFill>
                  <a:srgbClr val="000000"/>
                </a:solidFill>
                <a:latin typeface="Arial"/>
                <a:ea typeface="Arial"/>
              </a:rPr>
              <a:t> et inventé le mot “bug” (1955-60)</a:t>
            </a:r>
            <a:endParaRPr b="0" lang="fr-FR" sz="1600" spc="-1" strike="noStrike">
              <a:latin typeface="Arial"/>
            </a:endParaRPr>
          </a:p>
          <a:p>
            <a:pPr marL="457200" indent="-329400">
              <a:lnSpc>
                <a:spcPct val="100000"/>
              </a:lnSpc>
              <a:buClr>
                <a:srgbClr val="000000"/>
              </a:buClr>
              <a:buFont typeface="Arial"/>
              <a:buAutoNum type="arabicPeriod"/>
            </a:pPr>
            <a:r>
              <a:rPr b="0" lang="en" sz="1600" spc="-1" strike="noStrike">
                <a:solidFill>
                  <a:srgbClr val="000000"/>
                </a:solidFill>
                <a:latin typeface="Arial"/>
                <a:ea typeface="Arial"/>
              </a:rPr>
              <a:t>J’ai appris aux </a:t>
            </a:r>
            <a:r>
              <a:rPr b="1" lang="en" sz="1600" spc="-1" strike="noStrike">
                <a:solidFill>
                  <a:srgbClr val="000000"/>
                </a:solidFill>
                <a:latin typeface="Arial"/>
                <a:ea typeface="Arial"/>
              </a:rPr>
              <a:t>ordinateurs à travailler en réseau </a:t>
            </a:r>
            <a:r>
              <a:rPr b="0" lang="en" sz="1600" spc="-1" strike="noStrike">
                <a:solidFill>
                  <a:srgbClr val="000000"/>
                </a:solidFill>
                <a:latin typeface="Arial"/>
                <a:ea typeface="Arial"/>
              </a:rPr>
              <a:t>(1975-80)</a:t>
            </a:r>
            <a:endParaRPr b="0" lang="fr-FR" sz="1600" spc="-1" strike="noStrike">
              <a:latin typeface="Arial"/>
            </a:endParaRPr>
          </a:p>
          <a:p>
            <a:pPr marL="457200" indent="-329400">
              <a:lnSpc>
                <a:spcPct val="100000"/>
              </a:lnSpc>
              <a:buClr>
                <a:srgbClr val="000000"/>
              </a:buClr>
              <a:buFont typeface="Arial"/>
              <a:buAutoNum type="arabicPeriod"/>
            </a:pPr>
            <a:r>
              <a:rPr b="0" lang="en" sz="1600" spc="-1" strike="noStrike">
                <a:solidFill>
                  <a:srgbClr val="000000"/>
                </a:solidFill>
                <a:latin typeface="Arial"/>
                <a:ea typeface="Arial"/>
              </a:rPr>
              <a:t>J’ai contribué à l’organisation des </a:t>
            </a:r>
            <a:r>
              <a:rPr b="1" lang="en" sz="1600" spc="-1" strike="noStrike">
                <a:solidFill>
                  <a:srgbClr val="000000"/>
                </a:solidFill>
                <a:latin typeface="Arial"/>
                <a:ea typeface="Arial"/>
              </a:rPr>
              <a:t>données sur le web </a:t>
            </a:r>
            <a:r>
              <a:rPr b="0" lang="en" sz="1600" spc="-1" strike="noStrike">
                <a:solidFill>
                  <a:srgbClr val="000000"/>
                </a:solidFill>
                <a:latin typeface="Arial"/>
                <a:ea typeface="Arial"/>
              </a:rPr>
              <a:t>(1990-95)</a:t>
            </a:r>
            <a:endParaRPr b="0" lang="fr-FR" sz="1600" spc="-1" strike="noStrike">
              <a:latin typeface="Arial"/>
            </a:endParaRPr>
          </a:p>
          <a:p>
            <a:pPr marL="457200" indent="-329400">
              <a:lnSpc>
                <a:spcPct val="100000"/>
              </a:lnSpc>
              <a:buClr>
                <a:srgbClr val="000000"/>
              </a:buClr>
              <a:buFont typeface="Arial"/>
              <a:buAutoNum type="arabicPeriod"/>
            </a:pPr>
            <a:r>
              <a:rPr b="0" lang="en" sz="1600" spc="-1" strike="noStrike">
                <a:solidFill>
                  <a:srgbClr val="000000"/>
                </a:solidFill>
                <a:latin typeface="Arial"/>
                <a:ea typeface="Arial"/>
              </a:rPr>
              <a:t>J’ai conçu un des tous </a:t>
            </a:r>
            <a:r>
              <a:rPr b="1" lang="en" sz="1600" spc="-1" strike="noStrike">
                <a:solidFill>
                  <a:srgbClr val="000000"/>
                </a:solidFill>
                <a:latin typeface="Arial"/>
                <a:ea typeface="Arial"/>
              </a:rPr>
              <a:t>premiers ordinateurs</a:t>
            </a:r>
            <a:r>
              <a:rPr b="0" lang="en" sz="1600" spc="-1" strike="noStrike">
                <a:solidFill>
                  <a:srgbClr val="000000"/>
                </a:solidFill>
                <a:latin typeface="Arial"/>
                <a:ea typeface="Arial"/>
              </a:rPr>
              <a:t> et aidé à gagner une guerre (1940-45)</a:t>
            </a:r>
            <a:endParaRPr b="0" lang="fr-FR" sz="1600" spc="-1" strike="noStrike">
              <a:latin typeface="Arial"/>
            </a:endParaRPr>
          </a:p>
          <a:p>
            <a:pPr marL="457200" indent="-329400">
              <a:lnSpc>
                <a:spcPct val="100000"/>
              </a:lnSpc>
              <a:buClr>
                <a:srgbClr val="000000"/>
              </a:buClr>
              <a:buFont typeface="Arial"/>
              <a:buAutoNum type="arabicPeriod"/>
            </a:pPr>
            <a:r>
              <a:rPr b="0" lang="en" sz="1600" spc="-1" strike="noStrike">
                <a:solidFill>
                  <a:srgbClr val="000000"/>
                </a:solidFill>
                <a:latin typeface="Arial"/>
                <a:ea typeface="Arial"/>
              </a:rPr>
              <a:t>J’ai écrit le </a:t>
            </a:r>
            <a:r>
              <a:rPr b="1" lang="en" sz="1600" spc="-1" strike="noStrike">
                <a:solidFill>
                  <a:srgbClr val="000000"/>
                </a:solidFill>
                <a:latin typeface="Arial"/>
                <a:ea typeface="Arial"/>
              </a:rPr>
              <a:t>premier programme</a:t>
            </a:r>
            <a:r>
              <a:rPr b="0" lang="en" sz="1600" spc="-1" strike="noStrike">
                <a:solidFill>
                  <a:srgbClr val="000000"/>
                </a:solidFill>
                <a:latin typeface="Arial"/>
                <a:ea typeface="Arial"/>
              </a:rPr>
              <a:t> informatique (1840-1845)</a:t>
            </a:r>
            <a:endParaRPr b="0" lang="fr-FR" sz="1600" spc="-1" strike="noStrike">
              <a:latin typeface="Arial"/>
            </a:endParaRPr>
          </a:p>
          <a:p>
            <a:pPr marL="457200" indent="-329400">
              <a:lnSpc>
                <a:spcPct val="100000"/>
              </a:lnSpc>
              <a:buClr>
                <a:srgbClr val="000000"/>
              </a:buClr>
              <a:buFont typeface="Arial"/>
              <a:buAutoNum type="arabicPeriod"/>
            </a:pPr>
            <a:r>
              <a:rPr b="0" lang="en" sz="1600" spc="-1" strike="noStrike">
                <a:solidFill>
                  <a:srgbClr val="000000"/>
                </a:solidFill>
                <a:latin typeface="Arial"/>
                <a:ea typeface="Arial"/>
              </a:rPr>
              <a:t>J’ai popularisé les moteurs de recherche et </a:t>
            </a:r>
            <a:r>
              <a:rPr b="1" lang="en" sz="1600" spc="-1" strike="noStrike">
                <a:solidFill>
                  <a:srgbClr val="000000"/>
                </a:solidFill>
                <a:latin typeface="Arial"/>
                <a:ea typeface="Arial"/>
              </a:rPr>
              <a:t>PDG</a:t>
            </a:r>
            <a:r>
              <a:rPr b="0" lang="en" sz="1600" spc="-1" strike="noStrike">
                <a:solidFill>
                  <a:srgbClr val="000000"/>
                </a:solidFill>
                <a:latin typeface="Arial"/>
                <a:ea typeface="Arial"/>
              </a:rPr>
              <a:t> d’une grande société d’internet (2000-15)</a:t>
            </a:r>
            <a:endParaRPr b="0" lang="fr-FR" sz="1600" spc="-1" strike="noStrike">
              <a:latin typeface="Arial"/>
            </a:endParaRPr>
          </a:p>
          <a:p>
            <a:pPr marL="457200" indent="-329400">
              <a:lnSpc>
                <a:spcPct val="100000"/>
              </a:lnSpc>
              <a:buClr>
                <a:srgbClr val="000000"/>
              </a:buClr>
              <a:buFont typeface="Arial"/>
              <a:buAutoNum type="arabicPeriod"/>
            </a:pPr>
            <a:r>
              <a:rPr b="0" lang="en" sz="1600" spc="-1" strike="noStrike">
                <a:solidFill>
                  <a:srgbClr val="000000"/>
                </a:solidFill>
                <a:latin typeface="Arial"/>
                <a:ea typeface="Arial"/>
              </a:rPr>
              <a:t>Je rends les </a:t>
            </a:r>
            <a:r>
              <a:rPr b="1" lang="en" sz="1600" spc="-1" strike="noStrike">
                <a:solidFill>
                  <a:srgbClr val="000000"/>
                </a:solidFill>
                <a:latin typeface="Arial"/>
                <a:ea typeface="Arial"/>
              </a:rPr>
              <a:t>robots curieux </a:t>
            </a:r>
            <a:r>
              <a:rPr b="0" lang="en" sz="1600" spc="-1" strike="noStrike">
                <a:solidFill>
                  <a:srgbClr val="000000"/>
                </a:solidFill>
                <a:latin typeface="Arial"/>
                <a:ea typeface="Arial"/>
              </a:rPr>
              <a:t>(2015-2020)</a:t>
            </a:r>
            <a:endParaRPr b="0" lang="fr-FR" sz="1600" spc="-1" strike="noStrike">
              <a:latin typeface="Arial"/>
            </a:endParaRPr>
          </a:p>
          <a:p>
            <a:pPr marL="457200" indent="-329400">
              <a:lnSpc>
                <a:spcPct val="100000"/>
              </a:lnSpc>
              <a:buClr>
                <a:srgbClr val="000000"/>
              </a:buClr>
              <a:buFont typeface="Arial"/>
              <a:buAutoNum type="arabicPeriod"/>
            </a:pPr>
            <a:r>
              <a:rPr b="0" lang="en" sz="1600" spc="-1" strike="noStrike">
                <a:solidFill>
                  <a:srgbClr val="000000"/>
                </a:solidFill>
                <a:latin typeface="Arial"/>
                <a:ea typeface="Arial"/>
              </a:rPr>
              <a:t>J’ai bricolé et vendu les </a:t>
            </a:r>
            <a:r>
              <a:rPr b="1" lang="en" sz="1600" spc="-1" strike="noStrike">
                <a:solidFill>
                  <a:srgbClr val="000000"/>
                </a:solidFill>
                <a:latin typeface="Arial"/>
                <a:ea typeface="Arial"/>
              </a:rPr>
              <a:t>premiers micro-ordinateurs </a:t>
            </a:r>
            <a:r>
              <a:rPr b="0" lang="en" sz="1600" spc="-1" strike="noStrike">
                <a:solidFill>
                  <a:srgbClr val="000000"/>
                </a:solidFill>
                <a:latin typeface="Arial"/>
                <a:ea typeface="Arial"/>
              </a:rPr>
              <a:t>(1980-90)</a:t>
            </a:r>
            <a:endParaRPr b="0" lang="fr-FR" sz="1600" spc="-1" strike="noStrike">
              <a:latin typeface="Arial"/>
            </a:endParaRPr>
          </a:p>
          <a:p>
            <a:pPr>
              <a:lnSpc>
                <a:spcPct val="100000"/>
              </a:lnSpc>
              <a:tabLst>
                <a:tab algn="l" pos="0"/>
              </a:tabLst>
            </a:pPr>
            <a:endParaRPr b="0" lang="fr-FR" sz="1600" spc="-1" strike="noStrike">
              <a:latin typeface="Arial"/>
            </a:endParaRPr>
          </a:p>
          <a:p>
            <a:pPr>
              <a:lnSpc>
                <a:spcPct val="100000"/>
              </a:lnSpc>
              <a:tabLst>
                <a:tab algn="l" pos="0"/>
              </a:tabLst>
            </a:pPr>
            <a:endParaRPr b="0" lang="fr-FR" sz="1600" spc="-1" strike="noStrike">
              <a:latin typeface="Arial"/>
            </a:endParaRPr>
          </a:p>
          <a:p>
            <a:pPr>
              <a:lnSpc>
                <a:spcPct val="100000"/>
              </a:lnSpc>
              <a:tabLst>
                <a:tab algn="l" pos="0"/>
              </a:tabLst>
            </a:pPr>
            <a:endParaRPr b="0" lang="fr-FR" sz="1600" spc="-1" strike="noStrike">
              <a:latin typeface="Arial"/>
            </a:endParaRPr>
          </a:p>
          <a:p>
            <a:pPr>
              <a:lnSpc>
                <a:spcPct val="100000"/>
              </a:lnSpc>
              <a:tabLst>
                <a:tab algn="l" pos="0"/>
              </a:tabLst>
            </a:pPr>
            <a:endParaRPr b="0" lang="fr-FR" sz="1600" spc="-1" strike="noStrike">
              <a:latin typeface="Arial"/>
            </a:endParaRPr>
          </a:p>
        </p:txBody>
      </p:sp>
      <p:sp>
        <p:nvSpPr>
          <p:cNvPr id="494" name="Google Shape;540;p40"/>
          <p:cNvSpPr/>
          <p:nvPr/>
        </p:nvSpPr>
        <p:spPr>
          <a:xfrm>
            <a:off x="655560" y="1035720"/>
            <a:ext cx="1537560" cy="417960"/>
          </a:xfrm>
          <a:prstGeom prst="rect">
            <a:avLst/>
          </a:prstGeom>
          <a:solidFill>
            <a:schemeClr val="lt1"/>
          </a:solidFill>
          <a:ln w="9525">
            <a:solidFill>
              <a:srgbClr val="ffffff"/>
            </a:solidFill>
            <a:round/>
          </a:ln>
        </p:spPr>
        <p:style>
          <a:lnRef idx="0"/>
          <a:fillRef idx="0"/>
          <a:effectRef idx="0"/>
          <a:fontRef idx="minor"/>
        </p:style>
      </p:sp>
      <p:pic>
        <p:nvPicPr>
          <p:cNvPr id="495" name="Google Shape;541;p40" descr=""/>
          <p:cNvPicPr/>
          <p:nvPr/>
        </p:nvPicPr>
        <p:blipFill>
          <a:blip r:embed="rId1"/>
          <a:stretch/>
        </p:blipFill>
        <p:spPr>
          <a:xfrm>
            <a:off x="8072280" y="622440"/>
            <a:ext cx="1035000" cy="1215000"/>
          </a:xfrm>
          <a:prstGeom prst="rect">
            <a:avLst/>
          </a:prstGeom>
          <a:ln w="0">
            <a:noFill/>
          </a:ln>
        </p:spPr>
      </p:pic>
      <p:pic>
        <p:nvPicPr>
          <p:cNvPr id="496" name="Google Shape;542;p40" descr=""/>
          <p:cNvPicPr/>
          <p:nvPr/>
        </p:nvPicPr>
        <p:blipFill>
          <a:blip r:embed="rId2"/>
          <a:stretch/>
        </p:blipFill>
        <p:spPr>
          <a:xfrm>
            <a:off x="538200" y="681120"/>
            <a:ext cx="950400" cy="1160280"/>
          </a:xfrm>
          <a:prstGeom prst="rect">
            <a:avLst/>
          </a:prstGeom>
          <a:ln w="0">
            <a:noFill/>
          </a:ln>
        </p:spPr>
      </p:pic>
      <p:pic>
        <p:nvPicPr>
          <p:cNvPr id="497" name="Google Shape;543;p40" descr=""/>
          <p:cNvPicPr/>
          <p:nvPr/>
        </p:nvPicPr>
        <p:blipFill>
          <a:blip r:embed="rId3"/>
          <a:stretch/>
        </p:blipFill>
        <p:spPr>
          <a:xfrm>
            <a:off x="5980320" y="618840"/>
            <a:ext cx="906480" cy="1222560"/>
          </a:xfrm>
          <a:prstGeom prst="rect">
            <a:avLst/>
          </a:prstGeom>
          <a:ln w="0">
            <a:noFill/>
          </a:ln>
        </p:spPr>
      </p:pic>
      <p:pic>
        <p:nvPicPr>
          <p:cNvPr id="498" name="Google Shape;544;p40" descr=""/>
          <p:cNvPicPr/>
          <p:nvPr/>
        </p:nvPicPr>
        <p:blipFill>
          <a:blip r:embed="rId4"/>
          <a:stretch/>
        </p:blipFill>
        <p:spPr>
          <a:xfrm>
            <a:off x="1535760" y="667080"/>
            <a:ext cx="1190880" cy="1174320"/>
          </a:xfrm>
          <a:prstGeom prst="rect">
            <a:avLst/>
          </a:prstGeom>
          <a:ln w="0">
            <a:noFill/>
          </a:ln>
        </p:spPr>
      </p:pic>
      <p:pic>
        <p:nvPicPr>
          <p:cNvPr id="499" name="Google Shape;545;p40" descr=""/>
          <p:cNvPicPr/>
          <p:nvPr/>
        </p:nvPicPr>
        <p:blipFill>
          <a:blip r:embed="rId5"/>
          <a:stretch/>
        </p:blipFill>
        <p:spPr>
          <a:xfrm>
            <a:off x="4846320" y="618840"/>
            <a:ext cx="1092600" cy="1222560"/>
          </a:xfrm>
          <a:prstGeom prst="rect">
            <a:avLst/>
          </a:prstGeom>
          <a:ln w="0">
            <a:noFill/>
          </a:ln>
        </p:spPr>
      </p:pic>
      <p:pic>
        <p:nvPicPr>
          <p:cNvPr id="500" name="Google Shape;546;p40" descr=""/>
          <p:cNvPicPr/>
          <p:nvPr/>
        </p:nvPicPr>
        <p:blipFill>
          <a:blip r:embed="rId6"/>
          <a:stretch/>
        </p:blipFill>
        <p:spPr>
          <a:xfrm>
            <a:off x="6969960" y="626400"/>
            <a:ext cx="995040" cy="1215000"/>
          </a:xfrm>
          <a:prstGeom prst="rect">
            <a:avLst/>
          </a:prstGeom>
          <a:ln w="0">
            <a:noFill/>
          </a:ln>
        </p:spPr>
      </p:pic>
      <p:pic>
        <p:nvPicPr>
          <p:cNvPr id="501" name="Google Shape;547;p40" descr=""/>
          <p:cNvPicPr/>
          <p:nvPr/>
        </p:nvPicPr>
        <p:blipFill>
          <a:blip r:embed="rId7"/>
          <a:srcRect l="33154" t="0" r="18435" b="0"/>
          <a:stretch/>
        </p:blipFill>
        <p:spPr>
          <a:xfrm>
            <a:off x="3961800" y="667080"/>
            <a:ext cx="833400" cy="1174320"/>
          </a:xfrm>
          <a:prstGeom prst="rect">
            <a:avLst/>
          </a:prstGeom>
          <a:ln w="0">
            <a:noFill/>
          </a:ln>
        </p:spPr>
      </p:pic>
      <p:pic>
        <p:nvPicPr>
          <p:cNvPr id="502" name="Google Shape;548;p40" descr=""/>
          <p:cNvPicPr/>
          <p:nvPr/>
        </p:nvPicPr>
        <p:blipFill>
          <a:blip r:embed="rId8"/>
          <a:stretch/>
        </p:blipFill>
        <p:spPr>
          <a:xfrm>
            <a:off x="2890800" y="678240"/>
            <a:ext cx="906480" cy="1133280"/>
          </a:xfrm>
          <a:prstGeom prst="rect">
            <a:avLst/>
          </a:prstGeom>
          <a:ln w="0">
            <a:noFill/>
          </a:ln>
        </p:spPr>
      </p:pic>
      <p:sp>
        <p:nvSpPr>
          <p:cNvPr id="503" name="Google Shape;549;p40"/>
          <p:cNvSpPr/>
          <p:nvPr/>
        </p:nvSpPr>
        <p:spPr>
          <a:xfrm>
            <a:off x="3733200" y="1786320"/>
            <a:ext cx="1340640" cy="649440"/>
          </a:xfrm>
          <a:prstGeom prst="rect">
            <a:avLst/>
          </a:prstGeom>
          <a:noFill/>
          <a:ln w="0">
            <a:noFill/>
          </a:ln>
        </p:spPr>
        <p:style>
          <a:lnRef idx="0"/>
          <a:fillRef idx="0"/>
          <a:effectRef idx="0"/>
          <a:fontRef idx="minor"/>
        </p:style>
        <p:txBody>
          <a:bodyPr lIns="90000" rIns="90000" tIns="91440" bIns="91440">
            <a:noAutofit/>
          </a:bodyPr>
          <a:p>
            <a:pPr>
              <a:lnSpc>
                <a:spcPct val="100000"/>
              </a:lnSpc>
              <a:tabLst>
                <a:tab algn="l" pos="0"/>
              </a:tabLst>
            </a:pPr>
            <a:r>
              <a:rPr b="1" i="1" lang="en" sz="1200" spc="-1" strike="noStrike">
                <a:solidFill>
                  <a:srgbClr val="1a9988"/>
                </a:solidFill>
                <a:latin typeface="Arial"/>
                <a:ea typeface="Arial"/>
              </a:rPr>
              <a:t>Organisation des données web</a:t>
            </a:r>
            <a:endParaRPr b="0" lang="fr-FR" sz="1200" spc="-1" strike="noStrike">
              <a:latin typeface="Arial"/>
            </a:endParaRPr>
          </a:p>
        </p:txBody>
      </p:sp>
      <p:sp>
        <p:nvSpPr>
          <p:cNvPr id="504" name="Google Shape;550;p40"/>
          <p:cNvSpPr/>
          <p:nvPr/>
        </p:nvSpPr>
        <p:spPr>
          <a:xfrm>
            <a:off x="6987600" y="1786320"/>
            <a:ext cx="1079640" cy="649440"/>
          </a:xfrm>
          <a:prstGeom prst="rect">
            <a:avLst/>
          </a:prstGeom>
          <a:noFill/>
          <a:ln w="0">
            <a:noFill/>
          </a:ln>
        </p:spPr>
        <p:style>
          <a:lnRef idx="0"/>
          <a:fillRef idx="0"/>
          <a:effectRef idx="0"/>
          <a:fontRef idx="minor"/>
        </p:style>
        <p:txBody>
          <a:bodyPr lIns="90000" rIns="90000" tIns="91440" bIns="91440">
            <a:noAutofit/>
          </a:bodyPr>
          <a:p>
            <a:pPr>
              <a:lnSpc>
                <a:spcPct val="100000"/>
              </a:lnSpc>
              <a:tabLst>
                <a:tab algn="l" pos="0"/>
              </a:tabLst>
            </a:pPr>
            <a:r>
              <a:rPr b="1" i="1" lang="en" sz="1200" spc="-1" strike="noStrike">
                <a:solidFill>
                  <a:srgbClr val="1a9988"/>
                </a:solidFill>
                <a:latin typeface="Arial"/>
                <a:ea typeface="Arial"/>
              </a:rPr>
              <a:t>Premier ordinateur</a:t>
            </a:r>
            <a:endParaRPr b="0" lang="fr-FR" sz="1200" spc="-1" strike="noStrike">
              <a:latin typeface="Arial"/>
            </a:endParaRPr>
          </a:p>
        </p:txBody>
      </p:sp>
      <p:sp>
        <p:nvSpPr>
          <p:cNvPr id="505" name="Google Shape;551;p40"/>
          <p:cNvSpPr/>
          <p:nvPr/>
        </p:nvSpPr>
        <p:spPr>
          <a:xfrm>
            <a:off x="5913360" y="1789920"/>
            <a:ext cx="1190880" cy="649440"/>
          </a:xfrm>
          <a:prstGeom prst="rect">
            <a:avLst/>
          </a:prstGeom>
          <a:noFill/>
          <a:ln w="0">
            <a:noFill/>
          </a:ln>
        </p:spPr>
        <p:style>
          <a:lnRef idx="0"/>
          <a:fillRef idx="0"/>
          <a:effectRef idx="0"/>
          <a:fontRef idx="minor"/>
        </p:style>
        <p:txBody>
          <a:bodyPr lIns="90000" rIns="90000" tIns="91440" bIns="91440">
            <a:noAutofit/>
          </a:bodyPr>
          <a:p>
            <a:pPr>
              <a:lnSpc>
                <a:spcPct val="100000"/>
              </a:lnSpc>
              <a:tabLst>
                <a:tab algn="l" pos="0"/>
              </a:tabLst>
            </a:pPr>
            <a:r>
              <a:rPr b="1" i="1" lang="en" sz="1200" spc="-1" strike="noStrike">
                <a:solidFill>
                  <a:srgbClr val="1a9988"/>
                </a:solidFill>
                <a:latin typeface="Arial"/>
                <a:ea typeface="Arial"/>
              </a:rPr>
              <a:t>Premier programme</a:t>
            </a:r>
            <a:endParaRPr b="0" lang="fr-FR" sz="1200" spc="-1" strike="noStrike">
              <a:latin typeface="Arial"/>
            </a:endParaRPr>
          </a:p>
        </p:txBody>
      </p:sp>
      <p:sp>
        <p:nvSpPr>
          <p:cNvPr id="506" name="Google Shape;552;p40"/>
          <p:cNvSpPr/>
          <p:nvPr/>
        </p:nvSpPr>
        <p:spPr>
          <a:xfrm>
            <a:off x="5039280" y="1823400"/>
            <a:ext cx="1190880" cy="649440"/>
          </a:xfrm>
          <a:prstGeom prst="rect">
            <a:avLst/>
          </a:prstGeom>
          <a:noFill/>
          <a:ln w="0">
            <a:noFill/>
          </a:ln>
        </p:spPr>
        <p:style>
          <a:lnRef idx="0"/>
          <a:fillRef idx="0"/>
          <a:effectRef idx="0"/>
          <a:fontRef idx="minor"/>
        </p:style>
        <p:txBody>
          <a:bodyPr lIns="90000" rIns="90000" tIns="91440" bIns="91440">
            <a:noAutofit/>
          </a:bodyPr>
          <a:p>
            <a:pPr>
              <a:lnSpc>
                <a:spcPct val="100000"/>
              </a:lnSpc>
              <a:tabLst>
                <a:tab algn="l" pos="0"/>
              </a:tabLst>
            </a:pPr>
            <a:r>
              <a:rPr b="1" i="1" lang="en" sz="1200" spc="-1" strike="noStrike">
                <a:solidFill>
                  <a:srgbClr val="1a9988"/>
                </a:solidFill>
                <a:latin typeface="Arial"/>
                <a:ea typeface="Arial"/>
              </a:rPr>
              <a:t>Robots curieux</a:t>
            </a:r>
            <a:endParaRPr b="0" lang="fr-FR" sz="1200" spc="-1" strike="noStrike">
              <a:latin typeface="Arial"/>
            </a:endParaRPr>
          </a:p>
        </p:txBody>
      </p:sp>
      <p:sp>
        <p:nvSpPr>
          <p:cNvPr id="507" name="Google Shape;553;p40"/>
          <p:cNvSpPr/>
          <p:nvPr/>
        </p:nvSpPr>
        <p:spPr>
          <a:xfrm>
            <a:off x="2773440" y="1826280"/>
            <a:ext cx="1699560" cy="576360"/>
          </a:xfrm>
          <a:prstGeom prst="rect">
            <a:avLst/>
          </a:prstGeom>
          <a:noFill/>
          <a:ln w="0">
            <a:noFill/>
          </a:ln>
        </p:spPr>
        <p:style>
          <a:lnRef idx="0"/>
          <a:fillRef idx="0"/>
          <a:effectRef idx="0"/>
          <a:fontRef idx="minor"/>
        </p:style>
        <p:txBody>
          <a:bodyPr lIns="90000" rIns="90000" tIns="91440" bIns="91440">
            <a:noAutofit/>
          </a:bodyPr>
          <a:p>
            <a:pPr>
              <a:lnSpc>
                <a:spcPct val="100000"/>
              </a:lnSpc>
              <a:tabLst>
                <a:tab algn="l" pos="0"/>
              </a:tabLst>
            </a:pPr>
            <a:r>
              <a:rPr b="1" i="1" lang="en" sz="1200" spc="-1" strike="noStrike">
                <a:solidFill>
                  <a:srgbClr val="1a9988"/>
                </a:solidFill>
                <a:latin typeface="Arial"/>
                <a:ea typeface="Arial"/>
              </a:rPr>
              <a:t>Micro</a:t>
            </a:r>
            <a:endParaRPr b="0" lang="fr-FR" sz="1200" spc="-1" strike="noStrike">
              <a:latin typeface="Arial"/>
            </a:endParaRPr>
          </a:p>
          <a:p>
            <a:pPr>
              <a:lnSpc>
                <a:spcPct val="100000"/>
              </a:lnSpc>
              <a:tabLst>
                <a:tab algn="l" pos="0"/>
              </a:tabLst>
            </a:pPr>
            <a:r>
              <a:rPr b="1" i="1" lang="en" sz="1200" spc="-1" strike="noStrike">
                <a:solidFill>
                  <a:srgbClr val="1a9988"/>
                </a:solidFill>
                <a:latin typeface="Arial"/>
                <a:ea typeface="Arial"/>
              </a:rPr>
              <a:t>ordinateurs</a:t>
            </a:r>
            <a:endParaRPr b="0" lang="fr-FR" sz="1200" spc="-1" strike="noStrike">
              <a:latin typeface="Arial"/>
            </a:endParaRPr>
          </a:p>
        </p:txBody>
      </p:sp>
      <p:sp>
        <p:nvSpPr>
          <p:cNvPr id="508" name="Google Shape;554;p40"/>
          <p:cNvSpPr/>
          <p:nvPr/>
        </p:nvSpPr>
        <p:spPr>
          <a:xfrm>
            <a:off x="1584720" y="1842120"/>
            <a:ext cx="1092600" cy="572040"/>
          </a:xfrm>
          <a:prstGeom prst="rect">
            <a:avLst/>
          </a:prstGeom>
          <a:noFill/>
          <a:ln w="0">
            <a:noFill/>
          </a:ln>
        </p:spPr>
        <p:style>
          <a:lnRef idx="0"/>
          <a:fillRef idx="0"/>
          <a:effectRef idx="0"/>
          <a:fontRef idx="minor"/>
        </p:style>
        <p:txBody>
          <a:bodyPr lIns="90000" rIns="90000" tIns="91440" bIns="91440">
            <a:noAutofit/>
          </a:bodyPr>
          <a:p>
            <a:pPr>
              <a:lnSpc>
                <a:spcPct val="100000"/>
              </a:lnSpc>
              <a:tabLst>
                <a:tab algn="l" pos="0"/>
              </a:tabLst>
            </a:pPr>
            <a:r>
              <a:rPr b="1" i="1" lang="en" sz="1200" spc="-1" strike="noStrike">
                <a:solidFill>
                  <a:srgbClr val="1a9988"/>
                </a:solidFill>
                <a:latin typeface="Arial"/>
                <a:ea typeface="Arial"/>
              </a:rPr>
              <a:t>Moteur de recherche</a:t>
            </a:r>
            <a:endParaRPr b="0" lang="fr-FR" sz="1200" spc="-1" strike="noStrike">
              <a:latin typeface="Arial"/>
            </a:endParaRPr>
          </a:p>
        </p:txBody>
      </p:sp>
      <p:sp>
        <p:nvSpPr>
          <p:cNvPr id="509" name="Google Shape;555;p40"/>
          <p:cNvSpPr/>
          <p:nvPr/>
        </p:nvSpPr>
        <p:spPr>
          <a:xfrm>
            <a:off x="389520" y="1829880"/>
            <a:ext cx="1340640" cy="596160"/>
          </a:xfrm>
          <a:prstGeom prst="rect">
            <a:avLst/>
          </a:prstGeom>
          <a:noFill/>
          <a:ln w="0">
            <a:noFill/>
          </a:ln>
        </p:spPr>
        <p:style>
          <a:lnRef idx="0"/>
          <a:fillRef idx="0"/>
          <a:effectRef idx="0"/>
          <a:fontRef idx="minor"/>
        </p:style>
        <p:txBody>
          <a:bodyPr lIns="90000" rIns="90000" tIns="91440" bIns="91440">
            <a:noAutofit/>
          </a:bodyPr>
          <a:p>
            <a:pPr>
              <a:lnSpc>
                <a:spcPct val="100000"/>
              </a:lnSpc>
              <a:tabLst>
                <a:tab algn="l" pos="0"/>
              </a:tabLst>
            </a:pPr>
            <a:r>
              <a:rPr b="1" i="1" lang="en" sz="1200" spc="-1" strike="noStrike">
                <a:solidFill>
                  <a:srgbClr val="1a9988"/>
                </a:solidFill>
                <a:latin typeface="Arial"/>
                <a:ea typeface="Arial"/>
              </a:rPr>
              <a:t>Ordinateurs en réseaux</a:t>
            </a:r>
            <a:endParaRPr b="0" lang="fr-FR" sz="1200" spc="-1" strike="noStrike">
              <a:latin typeface="Arial"/>
            </a:endParaRPr>
          </a:p>
        </p:txBody>
      </p:sp>
      <p:sp>
        <p:nvSpPr>
          <p:cNvPr id="510" name="Google Shape;556;p40"/>
          <p:cNvSpPr/>
          <p:nvPr/>
        </p:nvSpPr>
        <p:spPr>
          <a:xfrm>
            <a:off x="7915680" y="1823400"/>
            <a:ext cx="1583640" cy="649440"/>
          </a:xfrm>
          <a:prstGeom prst="rect">
            <a:avLst/>
          </a:prstGeom>
          <a:noFill/>
          <a:ln w="0">
            <a:noFill/>
          </a:ln>
        </p:spPr>
        <p:style>
          <a:lnRef idx="0"/>
          <a:fillRef idx="0"/>
          <a:effectRef idx="0"/>
          <a:fontRef idx="minor"/>
        </p:style>
        <p:txBody>
          <a:bodyPr lIns="90000" rIns="90000" tIns="91440" bIns="91440">
            <a:noAutofit/>
          </a:bodyPr>
          <a:p>
            <a:pPr>
              <a:lnSpc>
                <a:spcPct val="100000"/>
              </a:lnSpc>
              <a:tabLst>
                <a:tab algn="l" pos="0"/>
              </a:tabLst>
            </a:pPr>
            <a:r>
              <a:rPr b="1" i="1" lang="en" sz="1200" spc="-1" strike="noStrike">
                <a:solidFill>
                  <a:srgbClr val="1a9988"/>
                </a:solidFill>
                <a:latin typeface="Arial"/>
                <a:ea typeface="Arial"/>
              </a:rPr>
              <a:t>Langage de programmation</a:t>
            </a:r>
            <a:endParaRPr b="0" lang="fr-FR" sz="1200" spc="-1" strike="noStrike">
              <a:latin typeface="Arial"/>
            </a:endParaRPr>
          </a:p>
          <a:p>
            <a:pPr>
              <a:lnSpc>
                <a:spcPct val="100000"/>
              </a:lnSpc>
              <a:tabLst>
                <a:tab algn="l" pos="0"/>
              </a:tabLst>
            </a:pPr>
            <a:endParaRPr b="0" lang="fr-FR" sz="1200" spc="-1" strike="noStrike">
              <a:latin typeface="Arial"/>
            </a:endParaRPr>
          </a:p>
        </p:txBody>
      </p:sp>
    </p:spTree>
  </p:cSld>
  <mc:AlternateContent>
    <mc:Choice Requires="p14">
      <p:transition spd="slow" p14:dur="2000"/>
    </mc:Choice>
    <mc:Fallback>
      <p:transition spd="slow"/>
    </mc:Fallback>
  </mc:AlternateContent>
</p:sld>
</file>

<file path=ppt/slides/slide2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11" name="Google Shape;561;p41"/>
          <p:cNvSpPr/>
          <p:nvPr/>
        </p:nvSpPr>
        <p:spPr>
          <a:xfrm>
            <a:off x="436680" y="1635840"/>
            <a:ext cx="8055720" cy="2376360"/>
          </a:xfrm>
          <a:prstGeom prst="rect">
            <a:avLst/>
          </a:prstGeom>
          <a:noFill/>
          <a:ln w="0">
            <a:noFill/>
          </a:ln>
        </p:spPr>
        <p:style>
          <a:lnRef idx="0"/>
          <a:fillRef idx="0"/>
          <a:effectRef idx="0"/>
          <a:fontRef idx="minor"/>
        </p:style>
        <p:txBody>
          <a:bodyPr lIns="90000" rIns="90000" tIns="91440" bIns="91440">
            <a:noAutofit/>
          </a:bodyPr>
          <a:p>
            <a:pPr>
              <a:lnSpc>
                <a:spcPct val="100000"/>
              </a:lnSpc>
              <a:tabLst>
                <a:tab algn="l" pos="0"/>
              </a:tabLst>
            </a:pPr>
            <a:r>
              <a:rPr b="1" lang="en" sz="3600" spc="-1" strike="noStrike">
                <a:solidFill>
                  <a:srgbClr val="ffffff"/>
                </a:solidFill>
                <a:latin typeface="Raleway"/>
                <a:ea typeface="Raleway"/>
              </a:rPr>
              <a:t>4. Conclusion</a:t>
            </a:r>
            <a:endParaRPr b="0" lang="fr-FR" sz="3600" spc="-1" strike="noStrike">
              <a:latin typeface="Arial"/>
            </a:endParaRPr>
          </a:p>
        </p:txBody>
      </p:sp>
    </p:spTree>
  </p:cSld>
  <mc:AlternateContent>
    <mc:Choice Requires="p14">
      <p:transition spd="slow" p14:dur="2000"/>
    </mc:Choice>
    <mc:Fallback>
      <p:transition spd="slow"/>
    </mc:Fallback>
  </mc:AlternateContent>
</p:sld>
</file>

<file path=ppt/slides/slide2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12" name="Google Shape;566;p42"/>
          <p:cNvSpPr/>
          <p:nvPr/>
        </p:nvSpPr>
        <p:spPr>
          <a:xfrm>
            <a:off x="84240" y="0"/>
            <a:ext cx="8519760" cy="572040"/>
          </a:xfrm>
          <a:prstGeom prst="rect">
            <a:avLst/>
          </a:prstGeom>
          <a:noFill/>
          <a:ln w="0">
            <a:noFill/>
          </a:ln>
        </p:spPr>
        <p:style>
          <a:lnRef idx="0"/>
          <a:fillRef idx="0"/>
          <a:effectRef idx="0"/>
          <a:fontRef idx="minor"/>
        </p:style>
        <p:txBody>
          <a:bodyPr lIns="90000" rIns="90000" tIns="91440" bIns="91440">
            <a:noAutofit/>
          </a:bodyPr>
          <a:p>
            <a:pPr>
              <a:lnSpc>
                <a:spcPct val="100000"/>
              </a:lnSpc>
              <a:tabLst>
                <a:tab algn="l" pos="0"/>
              </a:tabLst>
            </a:pPr>
            <a:r>
              <a:rPr b="1" lang="en" sz="2600" spc="-1" strike="noStrike">
                <a:solidFill>
                  <a:srgbClr val="1a1a1a"/>
                </a:solidFill>
                <a:latin typeface="Raleway"/>
                <a:ea typeface="Raleway"/>
              </a:rPr>
              <a:t>Informatique, gamer ou geek ?</a:t>
            </a:r>
            <a:endParaRPr b="0" lang="fr-FR" sz="2600" spc="-1" strike="noStrike">
              <a:latin typeface="Arial"/>
            </a:endParaRPr>
          </a:p>
        </p:txBody>
      </p:sp>
      <p:pic>
        <p:nvPicPr>
          <p:cNvPr id="513" name="Google Shape;567;p42" descr=""/>
          <p:cNvPicPr/>
          <p:nvPr/>
        </p:nvPicPr>
        <p:blipFill>
          <a:blip r:embed="rId1"/>
          <a:stretch/>
        </p:blipFill>
        <p:spPr>
          <a:xfrm>
            <a:off x="5533560" y="999720"/>
            <a:ext cx="806400" cy="1060920"/>
          </a:xfrm>
          <a:prstGeom prst="rect">
            <a:avLst/>
          </a:prstGeom>
          <a:ln w="0">
            <a:noFill/>
          </a:ln>
        </p:spPr>
      </p:pic>
      <p:pic>
        <p:nvPicPr>
          <p:cNvPr id="514" name="Google Shape;568;p42" descr=""/>
          <p:cNvPicPr/>
          <p:nvPr/>
        </p:nvPicPr>
        <p:blipFill>
          <a:blip r:embed="rId2"/>
          <a:stretch/>
        </p:blipFill>
        <p:spPr>
          <a:xfrm>
            <a:off x="1578240" y="1041840"/>
            <a:ext cx="1059480" cy="1018800"/>
          </a:xfrm>
          <a:prstGeom prst="rect">
            <a:avLst/>
          </a:prstGeom>
          <a:ln w="0">
            <a:noFill/>
          </a:ln>
        </p:spPr>
      </p:pic>
      <p:pic>
        <p:nvPicPr>
          <p:cNvPr id="515" name="Google Shape;569;p42" descr=""/>
          <p:cNvPicPr/>
          <p:nvPr/>
        </p:nvPicPr>
        <p:blipFill>
          <a:blip r:embed="rId3"/>
          <a:srcRect l="0" t="2327" r="0" b="2347"/>
          <a:stretch/>
        </p:blipFill>
        <p:spPr>
          <a:xfrm>
            <a:off x="2679840" y="1053720"/>
            <a:ext cx="1011960" cy="1006920"/>
          </a:xfrm>
          <a:prstGeom prst="rect">
            <a:avLst/>
          </a:prstGeom>
          <a:ln w="0">
            <a:noFill/>
          </a:ln>
        </p:spPr>
      </p:pic>
      <p:pic>
        <p:nvPicPr>
          <p:cNvPr id="516" name="Google Shape;570;p42" descr=""/>
          <p:cNvPicPr/>
          <p:nvPr/>
        </p:nvPicPr>
        <p:blipFill>
          <a:blip r:embed="rId4"/>
          <a:stretch/>
        </p:blipFill>
        <p:spPr>
          <a:xfrm>
            <a:off x="7435440" y="1006560"/>
            <a:ext cx="920880" cy="1054080"/>
          </a:xfrm>
          <a:prstGeom prst="rect">
            <a:avLst/>
          </a:prstGeom>
          <a:ln w="0">
            <a:noFill/>
          </a:ln>
        </p:spPr>
      </p:pic>
      <p:pic>
        <p:nvPicPr>
          <p:cNvPr id="517" name="Google Shape;571;p42" descr=""/>
          <p:cNvPicPr/>
          <p:nvPr/>
        </p:nvPicPr>
        <p:blipFill>
          <a:blip r:embed="rId5"/>
          <a:stretch/>
        </p:blipFill>
        <p:spPr>
          <a:xfrm>
            <a:off x="4524120" y="999720"/>
            <a:ext cx="972000" cy="1060920"/>
          </a:xfrm>
          <a:prstGeom prst="rect">
            <a:avLst/>
          </a:prstGeom>
          <a:ln w="0">
            <a:noFill/>
          </a:ln>
        </p:spPr>
      </p:pic>
      <p:pic>
        <p:nvPicPr>
          <p:cNvPr id="518" name="Google Shape;572;p42" descr=""/>
          <p:cNvPicPr/>
          <p:nvPr/>
        </p:nvPicPr>
        <p:blipFill>
          <a:blip r:embed="rId6"/>
          <a:stretch/>
        </p:blipFill>
        <p:spPr>
          <a:xfrm>
            <a:off x="6414120" y="1006560"/>
            <a:ext cx="885240" cy="1054080"/>
          </a:xfrm>
          <a:prstGeom prst="rect">
            <a:avLst/>
          </a:prstGeom>
          <a:ln w="0">
            <a:noFill/>
          </a:ln>
        </p:spPr>
      </p:pic>
      <p:pic>
        <p:nvPicPr>
          <p:cNvPr id="519" name="Google Shape;573;p42" descr=""/>
          <p:cNvPicPr/>
          <p:nvPr/>
        </p:nvPicPr>
        <p:blipFill>
          <a:blip r:embed="rId7"/>
          <a:stretch/>
        </p:blipFill>
        <p:spPr>
          <a:xfrm>
            <a:off x="690480" y="1053720"/>
            <a:ext cx="845640" cy="1006920"/>
          </a:xfrm>
          <a:prstGeom prst="rect">
            <a:avLst/>
          </a:prstGeom>
          <a:ln w="0">
            <a:noFill/>
          </a:ln>
        </p:spPr>
      </p:pic>
      <p:pic>
        <p:nvPicPr>
          <p:cNvPr id="520" name="Google Shape;574;p42" descr=""/>
          <p:cNvPicPr/>
          <p:nvPr/>
        </p:nvPicPr>
        <p:blipFill>
          <a:blip r:embed="rId8"/>
          <a:srcRect l="33154" t="0" r="18435" b="0"/>
          <a:stretch/>
        </p:blipFill>
        <p:spPr>
          <a:xfrm>
            <a:off x="3736800" y="1041840"/>
            <a:ext cx="741600" cy="1018800"/>
          </a:xfrm>
          <a:prstGeom prst="rect">
            <a:avLst/>
          </a:prstGeom>
          <a:ln w="0">
            <a:noFill/>
          </a:ln>
        </p:spPr>
      </p:pic>
      <p:pic>
        <p:nvPicPr>
          <p:cNvPr id="521" name="Google Shape;575;p42" descr=""/>
          <p:cNvPicPr/>
          <p:nvPr/>
        </p:nvPicPr>
        <p:blipFill>
          <a:blip r:embed="rId9"/>
          <a:stretch/>
        </p:blipFill>
        <p:spPr>
          <a:xfrm>
            <a:off x="511920" y="2280960"/>
            <a:ext cx="857880" cy="1105200"/>
          </a:xfrm>
          <a:prstGeom prst="rect">
            <a:avLst/>
          </a:prstGeom>
          <a:ln w="0">
            <a:noFill/>
          </a:ln>
        </p:spPr>
      </p:pic>
      <p:pic>
        <p:nvPicPr>
          <p:cNvPr id="522" name="Google Shape;576;p42" descr=""/>
          <p:cNvPicPr/>
          <p:nvPr/>
        </p:nvPicPr>
        <p:blipFill>
          <a:blip r:embed="rId10"/>
          <a:srcRect l="0" t="0" r="11241" b="0"/>
          <a:stretch/>
        </p:blipFill>
        <p:spPr>
          <a:xfrm>
            <a:off x="1439280" y="2219400"/>
            <a:ext cx="939600" cy="1166760"/>
          </a:xfrm>
          <a:prstGeom prst="rect">
            <a:avLst/>
          </a:prstGeom>
          <a:ln w="0">
            <a:noFill/>
          </a:ln>
        </p:spPr>
      </p:pic>
      <p:pic>
        <p:nvPicPr>
          <p:cNvPr id="523" name="Google Shape;577;p42" descr=""/>
          <p:cNvPicPr/>
          <p:nvPr/>
        </p:nvPicPr>
        <p:blipFill>
          <a:blip r:embed="rId11"/>
          <a:stretch/>
        </p:blipFill>
        <p:spPr>
          <a:xfrm>
            <a:off x="2482920" y="2271960"/>
            <a:ext cx="909360" cy="1114200"/>
          </a:xfrm>
          <a:prstGeom prst="rect">
            <a:avLst/>
          </a:prstGeom>
          <a:ln w="0">
            <a:noFill/>
          </a:ln>
        </p:spPr>
      </p:pic>
      <p:pic>
        <p:nvPicPr>
          <p:cNvPr id="524" name="Google Shape;578;p42" descr=""/>
          <p:cNvPicPr/>
          <p:nvPr/>
        </p:nvPicPr>
        <p:blipFill>
          <a:blip r:embed="rId12"/>
          <a:srcRect l="19842" t="0" r="24361" b="0"/>
          <a:stretch/>
        </p:blipFill>
        <p:spPr>
          <a:xfrm>
            <a:off x="3495600" y="2262960"/>
            <a:ext cx="909360" cy="1123200"/>
          </a:xfrm>
          <a:prstGeom prst="rect">
            <a:avLst/>
          </a:prstGeom>
          <a:ln w="0">
            <a:noFill/>
          </a:ln>
        </p:spPr>
      </p:pic>
      <p:pic>
        <p:nvPicPr>
          <p:cNvPr id="525" name="Google Shape;579;p42" descr=""/>
          <p:cNvPicPr/>
          <p:nvPr/>
        </p:nvPicPr>
        <p:blipFill>
          <a:blip r:embed="rId13"/>
          <a:stretch/>
        </p:blipFill>
        <p:spPr>
          <a:xfrm>
            <a:off x="5334120" y="2280960"/>
            <a:ext cx="1067040" cy="1105200"/>
          </a:xfrm>
          <a:prstGeom prst="rect">
            <a:avLst/>
          </a:prstGeom>
          <a:ln w="0">
            <a:noFill/>
          </a:ln>
        </p:spPr>
      </p:pic>
      <p:pic>
        <p:nvPicPr>
          <p:cNvPr id="526" name="Google Shape;580;p42" descr=""/>
          <p:cNvPicPr/>
          <p:nvPr/>
        </p:nvPicPr>
        <p:blipFill>
          <a:blip r:embed="rId14"/>
          <a:srcRect l="16717" t="0" r="15281" b="0"/>
          <a:stretch/>
        </p:blipFill>
        <p:spPr>
          <a:xfrm>
            <a:off x="7614720" y="2255760"/>
            <a:ext cx="989640" cy="1130400"/>
          </a:xfrm>
          <a:prstGeom prst="rect">
            <a:avLst/>
          </a:prstGeom>
          <a:ln w="0">
            <a:noFill/>
          </a:ln>
        </p:spPr>
      </p:pic>
      <p:pic>
        <p:nvPicPr>
          <p:cNvPr id="527" name="Google Shape;581;p42" descr=""/>
          <p:cNvPicPr/>
          <p:nvPr/>
        </p:nvPicPr>
        <p:blipFill>
          <a:blip r:embed="rId15"/>
          <a:stretch/>
        </p:blipFill>
        <p:spPr>
          <a:xfrm>
            <a:off x="4505760" y="2254680"/>
            <a:ext cx="727200" cy="1131840"/>
          </a:xfrm>
          <a:prstGeom prst="rect">
            <a:avLst/>
          </a:prstGeom>
          <a:ln w="0">
            <a:noFill/>
          </a:ln>
        </p:spPr>
      </p:pic>
      <p:pic>
        <p:nvPicPr>
          <p:cNvPr id="528" name="Google Shape;582;p42" descr=""/>
          <p:cNvPicPr/>
          <p:nvPr/>
        </p:nvPicPr>
        <p:blipFill>
          <a:blip r:embed="rId16"/>
          <a:srcRect l="23380" t="2633" r="23380" b="9125"/>
          <a:stretch/>
        </p:blipFill>
        <p:spPr>
          <a:xfrm>
            <a:off x="6513120" y="2237040"/>
            <a:ext cx="989640" cy="1131480"/>
          </a:xfrm>
          <a:prstGeom prst="rect">
            <a:avLst/>
          </a:prstGeom>
          <a:ln w="0">
            <a:noFill/>
          </a:ln>
        </p:spPr>
      </p:pic>
      <p:pic>
        <p:nvPicPr>
          <p:cNvPr id="529" name="Google Shape;583;p42" descr=""/>
          <p:cNvPicPr/>
          <p:nvPr/>
        </p:nvPicPr>
        <p:blipFill>
          <a:blip r:embed="rId17"/>
          <a:srcRect l="0" t="0" r="0" b="27237"/>
          <a:stretch/>
        </p:blipFill>
        <p:spPr>
          <a:xfrm>
            <a:off x="702720" y="3645360"/>
            <a:ext cx="703800" cy="1044000"/>
          </a:xfrm>
          <a:prstGeom prst="rect">
            <a:avLst/>
          </a:prstGeom>
          <a:ln w="0">
            <a:noFill/>
          </a:ln>
        </p:spPr>
      </p:pic>
      <p:pic>
        <p:nvPicPr>
          <p:cNvPr id="530" name="Google Shape;584;p42" descr=""/>
          <p:cNvPicPr/>
          <p:nvPr/>
        </p:nvPicPr>
        <p:blipFill>
          <a:blip r:embed="rId18"/>
          <a:stretch/>
        </p:blipFill>
        <p:spPr>
          <a:xfrm>
            <a:off x="1559520" y="3774960"/>
            <a:ext cx="775440" cy="914040"/>
          </a:xfrm>
          <a:prstGeom prst="rect">
            <a:avLst/>
          </a:prstGeom>
          <a:ln w="0">
            <a:noFill/>
          </a:ln>
        </p:spPr>
      </p:pic>
      <p:pic>
        <p:nvPicPr>
          <p:cNvPr id="531" name="Google Shape;585;p42" descr=""/>
          <p:cNvPicPr/>
          <p:nvPr/>
        </p:nvPicPr>
        <p:blipFill>
          <a:blip r:embed="rId19"/>
          <a:stretch/>
        </p:blipFill>
        <p:spPr>
          <a:xfrm>
            <a:off x="5064840" y="3621240"/>
            <a:ext cx="864360" cy="1067760"/>
          </a:xfrm>
          <a:prstGeom prst="rect">
            <a:avLst/>
          </a:prstGeom>
          <a:ln w="0">
            <a:noFill/>
          </a:ln>
        </p:spPr>
      </p:pic>
      <p:pic>
        <p:nvPicPr>
          <p:cNvPr id="532" name="Google Shape;586;p42" descr=""/>
          <p:cNvPicPr/>
          <p:nvPr/>
        </p:nvPicPr>
        <p:blipFill>
          <a:blip r:embed="rId20"/>
          <a:srcRect l="63521" t="0" r="0" b="0"/>
          <a:stretch/>
        </p:blipFill>
        <p:spPr>
          <a:xfrm>
            <a:off x="3493440" y="3584160"/>
            <a:ext cx="679320" cy="1105200"/>
          </a:xfrm>
          <a:prstGeom prst="rect">
            <a:avLst/>
          </a:prstGeom>
          <a:ln w="0">
            <a:noFill/>
          </a:ln>
        </p:spPr>
      </p:pic>
      <p:pic>
        <p:nvPicPr>
          <p:cNvPr id="533" name="Google Shape;587;p42" descr=""/>
          <p:cNvPicPr/>
          <p:nvPr/>
        </p:nvPicPr>
        <p:blipFill>
          <a:blip r:embed="rId21"/>
          <a:stretch/>
        </p:blipFill>
        <p:spPr>
          <a:xfrm>
            <a:off x="2425320" y="3768840"/>
            <a:ext cx="930960" cy="920160"/>
          </a:xfrm>
          <a:prstGeom prst="rect">
            <a:avLst/>
          </a:prstGeom>
          <a:ln w="0">
            <a:noFill/>
          </a:ln>
        </p:spPr>
      </p:pic>
      <p:pic>
        <p:nvPicPr>
          <p:cNvPr id="534" name="Google Shape;588;p42" descr=""/>
          <p:cNvPicPr/>
          <p:nvPr/>
        </p:nvPicPr>
        <p:blipFill>
          <a:blip r:embed="rId22"/>
          <a:stretch/>
        </p:blipFill>
        <p:spPr>
          <a:xfrm>
            <a:off x="4266720" y="3645360"/>
            <a:ext cx="703800" cy="1044000"/>
          </a:xfrm>
          <a:prstGeom prst="rect">
            <a:avLst/>
          </a:prstGeom>
          <a:ln w="0">
            <a:noFill/>
          </a:ln>
        </p:spPr>
      </p:pic>
      <p:pic>
        <p:nvPicPr>
          <p:cNvPr id="535" name="Google Shape;589;p42" descr=""/>
          <p:cNvPicPr/>
          <p:nvPr/>
        </p:nvPicPr>
        <p:blipFill>
          <a:blip r:embed="rId23"/>
          <a:stretch/>
        </p:blipFill>
        <p:spPr>
          <a:xfrm>
            <a:off x="6021360" y="3645360"/>
            <a:ext cx="1007640" cy="1044000"/>
          </a:xfrm>
          <a:prstGeom prst="rect">
            <a:avLst/>
          </a:prstGeom>
          <a:ln w="0">
            <a:noFill/>
          </a:ln>
        </p:spPr>
      </p:pic>
      <p:pic>
        <p:nvPicPr>
          <p:cNvPr id="536" name="Google Shape;590;p42" descr=""/>
          <p:cNvPicPr/>
          <p:nvPr/>
        </p:nvPicPr>
        <p:blipFill>
          <a:blip r:embed="rId24"/>
          <a:srcRect l="19828" t="0" r="23365" b="0"/>
          <a:stretch/>
        </p:blipFill>
        <p:spPr>
          <a:xfrm>
            <a:off x="7058880" y="3666600"/>
            <a:ext cx="1130040" cy="1022400"/>
          </a:xfrm>
          <a:prstGeom prst="rect">
            <a:avLst/>
          </a:prstGeom>
          <a:ln w="0">
            <a:noFill/>
          </a:ln>
        </p:spPr>
      </p:pic>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6" name="Google Shape;97;p15"/>
          <p:cNvSpPr/>
          <p:nvPr/>
        </p:nvSpPr>
        <p:spPr>
          <a:xfrm>
            <a:off x="268200" y="-60120"/>
            <a:ext cx="8519760" cy="572040"/>
          </a:xfrm>
          <a:prstGeom prst="rect">
            <a:avLst/>
          </a:prstGeom>
          <a:noFill/>
          <a:ln w="0">
            <a:noFill/>
          </a:ln>
        </p:spPr>
        <p:style>
          <a:lnRef idx="0"/>
          <a:fillRef idx="0"/>
          <a:effectRef idx="0"/>
          <a:fontRef idx="minor"/>
        </p:style>
        <p:txBody>
          <a:bodyPr lIns="90000" rIns="90000" tIns="91440" bIns="91440">
            <a:noAutofit/>
          </a:bodyPr>
          <a:p>
            <a:pPr>
              <a:lnSpc>
                <a:spcPct val="100000"/>
              </a:lnSpc>
              <a:tabLst>
                <a:tab algn="l" pos="0"/>
              </a:tabLst>
            </a:pPr>
            <a:r>
              <a:rPr b="1" lang="en" sz="2600" spc="-1" strike="noStrike">
                <a:solidFill>
                  <a:srgbClr val="1a1a1a"/>
                </a:solidFill>
                <a:latin typeface="Raleway"/>
                <a:ea typeface="Raleway"/>
              </a:rPr>
              <a:t>L’informatique et le numérique </a:t>
            </a:r>
            <a:endParaRPr b="0" lang="fr-FR" sz="2600" spc="-1" strike="noStrike">
              <a:latin typeface="Arial"/>
            </a:endParaRPr>
          </a:p>
        </p:txBody>
      </p:sp>
      <p:pic>
        <p:nvPicPr>
          <p:cNvPr id="177" name="Google Shape;98;p15" descr=""/>
          <p:cNvPicPr/>
          <p:nvPr/>
        </p:nvPicPr>
        <p:blipFill>
          <a:blip r:embed="rId1"/>
          <a:stretch/>
        </p:blipFill>
        <p:spPr>
          <a:xfrm>
            <a:off x="245520" y="842400"/>
            <a:ext cx="2290680" cy="1289880"/>
          </a:xfrm>
          <a:prstGeom prst="rect">
            <a:avLst/>
          </a:prstGeom>
          <a:ln w="0">
            <a:noFill/>
          </a:ln>
        </p:spPr>
      </p:pic>
      <p:sp>
        <p:nvSpPr>
          <p:cNvPr id="178" name="Google Shape;99;p15"/>
          <p:cNvSpPr/>
          <p:nvPr/>
        </p:nvSpPr>
        <p:spPr>
          <a:xfrm>
            <a:off x="207360" y="2132640"/>
            <a:ext cx="2565720" cy="430560"/>
          </a:xfrm>
          <a:prstGeom prst="rect">
            <a:avLst/>
          </a:prstGeom>
          <a:noFill/>
          <a:ln w="0">
            <a:noFill/>
          </a:ln>
        </p:spPr>
        <p:style>
          <a:lnRef idx="0"/>
          <a:fillRef idx="0"/>
          <a:effectRef idx="0"/>
          <a:fontRef idx="minor"/>
        </p:style>
        <p:txBody>
          <a:bodyPr lIns="90000" rIns="90000" tIns="91440" bIns="91440">
            <a:noAutofit/>
          </a:bodyPr>
          <a:p>
            <a:pPr>
              <a:lnSpc>
                <a:spcPct val="100000"/>
              </a:lnSpc>
              <a:tabLst>
                <a:tab algn="l" pos="0"/>
              </a:tabLst>
            </a:pPr>
            <a:r>
              <a:rPr b="1" lang="en" sz="1400" spc="-1" strike="noStrike">
                <a:solidFill>
                  <a:srgbClr val="000000"/>
                </a:solidFill>
                <a:latin typeface="Arial"/>
                <a:ea typeface="Arial"/>
              </a:rPr>
              <a:t>Utiliser des  processeurs...</a:t>
            </a:r>
            <a:endParaRPr b="0" lang="fr-FR" sz="1400" spc="-1" strike="noStrike">
              <a:latin typeface="Arial"/>
            </a:endParaRPr>
          </a:p>
        </p:txBody>
      </p:sp>
      <p:pic>
        <p:nvPicPr>
          <p:cNvPr id="179" name="Google Shape;100;p15" descr=""/>
          <p:cNvPicPr/>
          <p:nvPr/>
        </p:nvPicPr>
        <p:blipFill>
          <a:blip r:embed="rId2"/>
          <a:stretch/>
        </p:blipFill>
        <p:spPr>
          <a:xfrm>
            <a:off x="6401880" y="512280"/>
            <a:ext cx="2245680" cy="1644840"/>
          </a:xfrm>
          <a:prstGeom prst="rect">
            <a:avLst/>
          </a:prstGeom>
          <a:ln w="0">
            <a:noFill/>
          </a:ln>
        </p:spPr>
      </p:pic>
      <p:sp>
        <p:nvSpPr>
          <p:cNvPr id="180" name="Google Shape;101;p15"/>
          <p:cNvSpPr/>
          <p:nvPr/>
        </p:nvSpPr>
        <p:spPr>
          <a:xfrm>
            <a:off x="5985720" y="2132640"/>
            <a:ext cx="3031560" cy="372960"/>
          </a:xfrm>
          <a:prstGeom prst="rect">
            <a:avLst/>
          </a:prstGeom>
          <a:noFill/>
          <a:ln w="0">
            <a:noFill/>
          </a:ln>
        </p:spPr>
        <p:style>
          <a:lnRef idx="0"/>
          <a:fillRef idx="0"/>
          <a:effectRef idx="0"/>
          <a:fontRef idx="minor"/>
        </p:style>
        <p:txBody>
          <a:bodyPr lIns="90000" rIns="90000" tIns="91440" bIns="91440">
            <a:noAutofit/>
          </a:bodyPr>
          <a:p>
            <a:pPr>
              <a:lnSpc>
                <a:spcPct val="100000"/>
              </a:lnSpc>
              <a:tabLst>
                <a:tab algn="l" pos="0"/>
              </a:tabLst>
            </a:pPr>
            <a:r>
              <a:rPr b="1" lang="en" sz="1400" spc="-1" strike="noStrike">
                <a:solidFill>
                  <a:srgbClr val="000000"/>
                </a:solidFill>
                <a:latin typeface="Arial"/>
                <a:ea typeface="Arial"/>
              </a:rPr>
              <a:t>… </a:t>
            </a:r>
            <a:r>
              <a:rPr b="1" lang="en" sz="1400" spc="-1" strike="noStrike">
                <a:solidFill>
                  <a:srgbClr val="000000"/>
                </a:solidFill>
                <a:latin typeface="Arial"/>
                <a:ea typeface="Arial"/>
              </a:rPr>
              <a:t>dans des machines variées ...</a:t>
            </a:r>
            <a:endParaRPr b="0" lang="fr-FR" sz="1400" spc="-1" strike="noStrike">
              <a:latin typeface="Arial"/>
            </a:endParaRPr>
          </a:p>
        </p:txBody>
      </p:sp>
      <p:pic>
        <p:nvPicPr>
          <p:cNvPr id="181" name="Google Shape;102;p15" descr=""/>
          <p:cNvPicPr/>
          <p:nvPr/>
        </p:nvPicPr>
        <p:blipFill>
          <a:blip r:embed="rId3"/>
          <a:stretch/>
        </p:blipFill>
        <p:spPr>
          <a:xfrm>
            <a:off x="2683080" y="2603160"/>
            <a:ext cx="3776760" cy="2088000"/>
          </a:xfrm>
          <a:prstGeom prst="rect">
            <a:avLst/>
          </a:prstGeom>
          <a:ln w="0">
            <a:noFill/>
          </a:ln>
        </p:spPr>
      </p:pic>
      <p:sp>
        <p:nvSpPr>
          <p:cNvPr id="182" name="Google Shape;103;p15"/>
          <p:cNvSpPr/>
          <p:nvPr/>
        </p:nvSpPr>
        <p:spPr>
          <a:xfrm>
            <a:off x="1752480" y="4599000"/>
            <a:ext cx="5397480" cy="491760"/>
          </a:xfrm>
          <a:prstGeom prst="rect">
            <a:avLst/>
          </a:prstGeom>
          <a:noFill/>
          <a:ln w="0">
            <a:noFill/>
          </a:ln>
        </p:spPr>
        <p:style>
          <a:lnRef idx="0"/>
          <a:fillRef idx="0"/>
          <a:effectRef idx="0"/>
          <a:fontRef idx="minor"/>
        </p:style>
        <p:txBody>
          <a:bodyPr lIns="90000" rIns="90000" tIns="91440" bIns="91440">
            <a:noAutofit/>
          </a:bodyPr>
          <a:p>
            <a:pPr algn="ctr">
              <a:lnSpc>
                <a:spcPct val="100000"/>
              </a:lnSpc>
              <a:tabLst>
                <a:tab algn="l" pos="0"/>
              </a:tabLst>
            </a:pPr>
            <a:r>
              <a:rPr b="1" lang="en" sz="1400" spc="-1" strike="noStrike">
                <a:solidFill>
                  <a:srgbClr val="000000"/>
                </a:solidFill>
                <a:latin typeface="Arial"/>
                <a:ea typeface="Arial"/>
              </a:rPr>
              <a:t>… </a:t>
            </a:r>
            <a:r>
              <a:rPr b="1" lang="en" sz="1400" spc="-1" strike="noStrike">
                <a:solidFill>
                  <a:srgbClr val="000000"/>
                </a:solidFill>
                <a:latin typeface="Arial"/>
                <a:ea typeface="Arial"/>
              </a:rPr>
              <a:t>pour traiter l’information et les données du quotidien  </a:t>
            </a:r>
            <a:endParaRPr b="0" lang="fr-FR" sz="1400" spc="-1" strike="noStrike">
              <a:latin typeface="Arial"/>
            </a:endParaRPr>
          </a:p>
          <a:p>
            <a:pPr algn="ctr">
              <a:lnSpc>
                <a:spcPct val="100000"/>
              </a:lnSpc>
              <a:tabLst>
                <a:tab algn="l" pos="0"/>
              </a:tabLst>
            </a:pPr>
            <a:r>
              <a:rPr b="1" lang="en" sz="1400" spc="-1" strike="noStrike">
                <a:solidFill>
                  <a:srgbClr val="000000"/>
                </a:solidFill>
                <a:latin typeface="Arial"/>
                <a:ea typeface="Arial"/>
              </a:rPr>
              <a:t>de manière automatique. </a:t>
            </a:r>
            <a:endParaRPr b="0" lang="fr-FR" sz="1400" spc="-1" strike="noStrike">
              <a:latin typeface="Arial"/>
            </a:endParaRPr>
          </a:p>
        </p:txBody>
      </p:sp>
      <p:pic>
        <p:nvPicPr>
          <p:cNvPr id="183" name="Google Shape;104;p15" descr=""/>
          <p:cNvPicPr/>
          <p:nvPr/>
        </p:nvPicPr>
        <p:blipFill>
          <a:blip r:embed="rId4"/>
          <a:stretch/>
        </p:blipFill>
        <p:spPr>
          <a:xfrm>
            <a:off x="3029400" y="571680"/>
            <a:ext cx="2565720" cy="1560240"/>
          </a:xfrm>
          <a:prstGeom prst="rect">
            <a:avLst/>
          </a:prstGeom>
          <a:ln w="0">
            <a:noFill/>
          </a:ln>
        </p:spPr>
      </p:pic>
      <p:sp>
        <p:nvSpPr>
          <p:cNvPr id="184" name="Google Shape;105;p15"/>
          <p:cNvSpPr/>
          <p:nvPr/>
        </p:nvSpPr>
        <p:spPr>
          <a:xfrm>
            <a:off x="2683080" y="2132640"/>
            <a:ext cx="3414240" cy="430560"/>
          </a:xfrm>
          <a:prstGeom prst="rect">
            <a:avLst/>
          </a:prstGeom>
          <a:noFill/>
          <a:ln w="0">
            <a:noFill/>
          </a:ln>
        </p:spPr>
        <p:style>
          <a:lnRef idx="0"/>
          <a:fillRef idx="0"/>
          <a:effectRef idx="0"/>
          <a:fontRef idx="minor"/>
        </p:style>
        <p:txBody>
          <a:bodyPr lIns="90000" rIns="90000" tIns="91440" bIns="91440">
            <a:noAutofit/>
          </a:bodyPr>
          <a:p>
            <a:pPr>
              <a:lnSpc>
                <a:spcPct val="100000"/>
              </a:lnSpc>
              <a:tabLst>
                <a:tab algn="l" pos="0"/>
              </a:tabLst>
            </a:pPr>
            <a:r>
              <a:rPr b="1" lang="en" sz="1400" spc="-1" strike="noStrike">
                <a:solidFill>
                  <a:srgbClr val="000000"/>
                </a:solidFill>
                <a:latin typeface="Arial"/>
                <a:ea typeface="Arial"/>
              </a:rPr>
              <a:t>… </a:t>
            </a:r>
            <a:r>
              <a:rPr b="1" lang="en" sz="1400" spc="-1" strike="noStrike">
                <a:solidFill>
                  <a:srgbClr val="000000"/>
                </a:solidFill>
                <a:latin typeface="Arial"/>
                <a:ea typeface="Arial"/>
              </a:rPr>
              <a:t>pour exécuter des programmes ...</a:t>
            </a:r>
            <a:endParaRPr b="0" lang="fr-FR" sz="1400" spc="-1" strike="noStrike">
              <a:latin typeface="Arial"/>
            </a:endParaRPr>
          </a:p>
        </p:txBody>
      </p:sp>
    </p:spTree>
  </p:cSld>
  <mc:AlternateContent>
    <mc:Choice Requires="p14">
      <p:transition spd="slow" p14:dur="2000"/>
    </mc:Choice>
    <mc:Fallback>
      <p:transition spd="slow"/>
    </mc:Fallback>
  </mc:AlternateContent>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nodeType="clickEffect" fill="hold" presetClass="entr" presetID="10">
                                  <p:stCondLst>
                                    <p:cond delay="0"/>
                                  </p:stCondLst>
                                  <p:childTnLst>
                                    <p:set>
                                      <p:cBhvr>
                                        <p:cTn id="6" dur="1" fill="hold">
                                          <p:stCondLst>
                                            <p:cond delay="0"/>
                                          </p:stCondLst>
                                        </p:cTn>
                                        <p:tgtEl>
                                          <p:spTgt spid="183"/>
                                        </p:tgtEl>
                                        <p:attrNameLst>
                                          <p:attrName>style.visibility</p:attrName>
                                        </p:attrNameLst>
                                      </p:cBhvr>
                                      <p:to>
                                        <p:strVal val="visible"/>
                                      </p:to>
                                    </p:set>
                                    <p:animEffect filter="fade" transition="in">
                                      <p:cBhvr additive="repl">
                                        <p:cTn id="7" dur="1000"/>
                                        <p:tgtEl>
                                          <p:spTgt spid="183"/>
                                        </p:tgtEl>
                                      </p:cBhvr>
                                    </p:animEffect>
                                  </p:childTnLst>
                                </p:cTn>
                              </p:par>
                              <p:par>
                                <p:cTn id="8" nodeType="withEffect" fill="hold" presetClass="entr" presetID="10">
                                  <p:stCondLst>
                                    <p:cond delay="0"/>
                                  </p:stCondLst>
                                  <p:childTnLst>
                                    <p:set>
                                      <p:cBhvr>
                                        <p:cTn id="9" dur="1" fill="hold">
                                          <p:stCondLst>
                                            <p:cond delay="0"/>
                                          </p:stCondLst>
                                        </p:cTn>
                                        <p:tgtEl>
                                          <p:spTgt spid="184"/>
                                        </p:tgtEl>
                                        <p:attrNameLst>
                                          <p:attrName>style.visibility</p:attrName>
                                        </p:attrNameLst>
                                      </p:cBhvr>
                                      <p:to>
                                        <p:strVal val="visible"/>
                                      </p:to>
                                    </p:set>
                                    <p:animEffect filter="fade" transition="in">
                                      <p:cBhvr additive="repl">
                                        <p:cTn id="10" dur="1000"/>
                                        <p:tgtEl>
                                          <p:spTgt spid="184"/>
                                        </p:tgtEl>
                                      </p:cBhvr>
                                    </p:animEffect>
                                  </p:childTnLst>
                                </p:cTn>
                              </p:par>
                            </p:childTnLst>
                          </p:cTn>
                        </p:par>
                      </p:childTnLst>
                    </p:cTn>
                  </p:par>
                  <p:par>
                    <p:cTn id="11" fill="hold">
                      <p:stCondLst>
                        <p:cond delay="indefinite"/>
                      </p:stCondLst>
                      <p:childTnLst>
                        <p:par>
                          <p:cTn id="12" fill="hold">
                            <p:stCondLst>
                              <p:cond delay="0"/>
                            </p:stCondLst>
                            <p:childTnLst>
                              <p:par>
                                <p:cTn id="13" nodeType="clickEffect" fill="hold" presetClass="entr" presetID="10">
                                  <p:stCondLst>
                                    <p:cond delay="0"/>
                                  </p:stCondLst>
                                  <p:childTnLst>
                                    <p:set>
                                      <p:cBhvr>
                                        <p:cTn id="14" dur="1" fill="hold">
                                          <p:stCondLst>
                                            <p:cond delay="0"/>
                                          </p:stCondLst>
                                        </p:cTn>
                                        <p:tgtEl>
                                          <p:spTgt spid="179"/>
                                        </p:tgtEl>
                                        <p:attrNameLst>
                                          <p:attrName>style.visibility</p:attrName>
                                        </p:attrNameLst>
                                      </p:cBhvr>
                                      <p:to>
                                        <p:strVal val="visible"/>
                                      </p:to>
                                    </p:set>
                                    <p:animEffect filter="fade" transition="in">
                                      <p:cBhvr additive="repl">
                                        <p:cTn id="15" dur="1000"/>
                                        <p:tgtEl>
                                          <p:spTgt spid="179"/>
                                        </p:tgtEl>
                                      </p:cBhvr>
                                    </p:animEffect>
                                  </p:childTnLst>
                                </p:cTn>
                              </p:par>
                              <p:par>
                                <p:cTn id="16" nodeType="withEffect" fill="hold" presetClass="entr" presetID="10">
                                  <p:stCondLst>
                                    <p:cond delay="0"/>
                                  </p:stCondLst>
                                  <p:childTnLst>
                                    <p:set>
                                      <p:cBhvr>
                                        <p:cTn id="17" dur="1" fill="hold">
                                          <p:stCondLst>
                                            <p:cond delay="0"/>
                                          </p:stCondLst>
                                        </p:cTn>
                                        <p:tgtEl>
                                          <p:spTgt spid="180"/>
                                        </p:tgtEl>
                                        <p:attrNameLst>
                                          <p:attrName>style.visibility</p:attrName>
                                        </p:attrNameLst>
                                      </p:cBhvr>
                                      <p:to>
                                        <p:strVal val="visible"/>
                                      </p:to>
                                    </p:set>
                                    <p:animEffect filter="fade" transition="in">
                                      <p:cBhvr additive="repl">
                                        <p:cTn id="18" dur="1000"/>
                                        <p:tgtEl>
                                          <p:spTgt spid="180"/>
                                        </p:tgtEl>
                                      </p:cBhvr>
                                    </p:animEffect>
                                  </p:childTnLst>
                                </p:cTn>
                              </p:par>
                            </p:childTnLst>
                          </p:cTn>
                        </p:par>
                      </p:childTnLst>
                    </p:cTn>
                  </p:par>
                  <p:par>
                    <p:cTn id="19" fill="hold">
                      <p:stCondLst>
                        <p:cond delay="indefinite"/>
                      </p:stCondLst>
                      <p:childTnLst>
                        <p:par>
                          <p:cTn id="20" fill="hold">
                            <p:stCondLst>
                              <p:cond delay="0"/>
                            </p:stCondLst>
                            <p:childTnLst>
                              <p:par>
                                <p:cTn id="21" nodeType="clickEffect" fill="hold" presetClass="entr" presetID="10">
                                  <p:stCondLst>
                                    <p:cond delay="0"/>
                                  </p:stCondLst>
                                  <p:childTnLst>
                                    <p:set>
                                      <p:cBhvr>
                                        <p:cTn id="22" dur="1" fill="hold">
                                          <p:stCondLst>
                                            <p:cond delay="0"/>
                                          </p:stCondLst>
                                        </p:cTn>
                                        <p:tgtEl>
                                          <p:spTgt spid="181"/>
                                        </p:tgtEl>
                                        <p:attrNameLst>
                                          <p:attrName>style.visibility</p:attrName>
                                        </p:attrNameLst>
                                      </p:cBhvr>
                                      <p:to>
                                        <p:strVal val="visible"/>
                                      </p:to>
                                    </p:set>
                                    <p:animEffect filter="fade" transition="in">
                                      <p:cBhvr additive="repl">
                                        <p:cTn id="23" dur="1000"/>
                                        <p:tgtEl>
                                          <p:spTgt spid="181"/>
                                        </p:tgtEl>
                                      </p:cBhvr>
                                    </p:animEffect>
                                  </p:childTnLst>
                                </p:cTn>
                              </p:par>
                              <p:par>
                                <p:cTn id="24" nodeType="withEffect" fill="hold" presetClass="entr" presetID="10">
                                  <p:stCondLst>
                                    <p:cond delay="0"/>
                                  </p:stCondLst>
                                  <p:childTnLst>
                                    <p:set>
                                      <p:cBhvr>
                                        <p:cTn id="25" dur="1" fill="hold">
                                          <p:stCondLst>
                                            <p:cond delay="0"/>
                                          </p:stCondLst>
                                        </p:cTn>
                                        <p:tgtEl>
                                          <p:spTgt spid="182"/>
                                        </p:tgtEl>
                                        <p:attrNameLst>
                                          <p:attrName>style.visibility</p:attrName>
                                        </p:attrNameLst>
                                      </p:cBhvr>
                                      <p:to>
                                        <p:strVal val="visible"/>
                                      </p:to>
                                    </p:set>
                                    <p:animEffect filter="fade" transition="in">
                                      <p:cBhvr additive="repl">
                                        <p:cTn id="26" dur="1000"/>
                                        <p:tgtEl>
                                          <p:spTgt spid="18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37" name="Google Shape;595;p43"/>
          <p:cNvSpPr/>
          <p:nvPr/>
        </p:nvSpPr>
        <p:spPr>
          <a:xfrm>
            <a:off x="84240" y="0"/>
            <a:ext cx="8519760" cy="572040"/>
          </a:xfrm>
          <a:prstGeom prst="rect">
            <a:avLst/>
          </a:prstGeom>
          <a:noFill/>
          <a:ln w="0">
            <a:noFill/>
          </a:ln>
        </p:spPr>
        <p:style>
          <a:lnRef idx="0"/>
          <a:fillRef idx="0"/>
          <a:effectRef idx="0"/>
          <a:fontRef idx="minor"/>
        </p:style>
        <p:txBody>
          <a:bodyPr lIns="90000" rIns="90000" tIns="91440" bIns="91440">
            <a:noAutofit/>
          </a:bodyPr>
          <a:p>
            <a:pPr>
              <a:lnSpc>
                <a:spcPct val="100000"/>
              </a:lnSpc>
              <a:tabLst>
                <a:tab algn="l" pos="0"/>
              </a:tabLst>
            </a:pPr>
            <a:r>
              <a:rPr b="1" lang="en" sz="2600" spc="-1" strike="noStrike">
                <a:solidFill>
                  <a:srgbClr val="1a1a1a"/>
                </a:solidFill>
                <a:latin typeface="Raleway"/>
                <a:ea typeface="Raleway"/>
              </a:rPr>
              <a:t>Informatique, gamer ou geek ?</a:t>
            </a:r>
            <a:endParaRPr b="0" lang="fr-FR" sz="2600" spc="-1" strike="noStrike">
              <a:latin typeface="Arial"/>
            </a:endParaRPr>
          </a:p>
        </p:txBody>
      </p:sp>
      <p:pic>
        <p:nvPicPr>
          <p:cNvPr id="538" name="Google Shape;596;p43" descr=""/>
          <p:cNvPicPr/>
          <p:nvPr/>
        </p:nvPicPr>
        <p:blipFill>
          <a:blip r:embed="rId1"/>
          <a:stretch/>
        </p:blipFill>
        <p:spPr>
          <a:xfrm>
            <a:off x="5533560" y="999720"/>
            <a:ext cx="806400" cy="1060920"/>
          </a:xfrm>
          <a:prstGeom prst="rect">
            <a:avLst/>
          </a:prstGeom>
          <a:ln w="0">
            <a:noFill/>
          </a:ln>
        </p:spPr>
      </p:pic>
      <p:pic>
        <p:nvPicPr>
          <p:cNvPr id="539" name="Google Shape;597;p43" descr=""/>
          <p:cNvPicPr/>
          <p:nvPr/>
        </p:nvPicPr>
        <p:blipFill>
          <a:blip r:embed="rId2"/>
          <a:stretch/>
        </p:blipFill>
        <p:spPr>
          <a:xfrm>
            <a:off x="1578240" y="1041840"/>
            <a:ext cx="1059480" cy="1018800"/>
          </a:xfrm>
          <a:prstGeom prst="rect">
            <a:avLst/>
          </a:prstGeom>
          <a:ln w="0">
            <a:noFill/>
          </a:ln>
        </p:spPr>
      </p:pic>
      <p:pic>
        <p:nvPicPr>
          <p:cNvPr id="540" name="Google Shape;598;p43" descr=""/>
          <p:cNvPicPr/>
          <p:nvPr/>
        </p:nvPicPr>
        <p:blipFill>
          <a:blip r:embed="rId3">
            <a:alphaModFix amt="25000"/>
          </a:blip>
          <a:srcRect l="0" t="2329" r="0" b="2353"/>
          <a:stretch/>
        </p:blipFill>
        <p:spPr>
          <a:xfrm>
            <a:off x="2679840" y="1053720"/>
            <a:ext cx="1011960" cy="1006920"/>
          </a:xfrm>
          <a:prstGeom prst="rect">
            <a:avLst/>
          </a:prstGeom>
          <a:ln w="0">
            <a:noFill/>
          </a:ln>
        </p:spPr>
      </p:pic>
      <p:pic>
        <p:nvPicPr>
          <p:cNvPr id="541" name="Google Shape;599;p43" descr=""/>
          <p:cNvPicPr/>
          <p:nvPr/>
        </p:nvPicPr>
        <p:blipFill>
          <a:blip r:embed="rId4"/>
          <a:stretch/>
        </p:blipFill>
        <p:spPr>
          <a:xfrm>
            <a:off x="7435440" y="1006560"/>
            <a:ext cx="920880" cy="1054080"/>
          </a:xfrm>
          <a:prstGeom prst="rect">
            <a:avLst/>
          </a:prstGeom>
          <a:ln w="0">
            <a:noFill/>
          </a:ln>
        </p:spPr>
      </p:pic>
      <p:pic>
        <p:nvPicPr>
          <p:cNvPr id="542" name="Google Shape;600;p43" descr=""/>
          <p:cNvPicPr/>
          <p:nvPr/>
        </p:nvPicPr>
        <p:blipFill>
          <a:blip r:embed="rId5"/>
          <a:stretch/>
        </p:blipFill>
        <p:spPr>
          <a:xfrm>
            <a:off x="4524120" y="999720"/>
            <a:ext cx="972000" cy="1060920"/>
          </a:xfrm>
          <a:prstGeom prst="rect">
            <a:avLst/>
          </a:prstGeom>
          <a:ln w="0">
            <a:noFill/>
          </a:ln>
        </p:spPr>
      </p:pic>
      <p:pic>
        <p:nvPicPr>
          <p:cNvPr id="543" name="Google Shape;601;p43" descr=""/>
          <p:cNvPicPr/>
          <p:nvPr/>
        </p:nvPicPr>
        <p:blipFill>
          <a:blip r:embed="rId6"/>
          <a:stretch/>
        </p:blipFill>
        <p:spPr>
          <a:xfrm>
            <a:off x="6414120" y="1006560"/>
            <a:ext cx="885240" cy="1054080"/>
          </a:xfrm>
          <a:prstGeom prst="rect">
            <a:avLst/>
          </a:prstGeom>
          <a:ln w="0">
            <a:noFill/>
          </a:ln>
        </p:spPr>
      </p:pic>
      <p:pic>
        <p:nvPicPr>
          <p:cNvPr id="544" name="Google Shape;602;p43" descr=""/>
          <p:cNvPicPr/>
          <p:nvPr/>
        </p:nvPicPr>
        <p:blipFill>
          <a:blip r:embed="rId7"/>
          <a:stretch/>
        </p:blipFill>
        <p:spPr>
          <a:xfrm>
            <a:off x="690480" y="1053720"/>
            <a:ext cx="845640" cy="1006920"/>
          </a:xfrm>
          <a:prstGeom prst="rect">
            <a:avLst/>
          </a:prstGeom>
          <a:ln w="0">
            <a:noFill/>
          </a:ln>
        </p:spPr>
      </p:pic>
      <p:pic>
        <p:nvPicPr>
          <p:cNvPr id="545" name="Google Shape;603;p43" descr=""/>
          <p:cNvPicPr/>
          <p:nvPr/>
        </p:nvPicPr>
        <p:blipFill>
          <a:blip r:embed="rId8"/>
          <a:srcRect l="33154" t="0" r="18435" b="0"/>
          <a:stretch/>
        </p:blipFill>
        <p:spPr>
          <a:xfrm>
            <a:off x="3736800" y="1041840"/>
            <a:ext cx="741600" cy="1018800"/>
          </a:xfrm>
          <a:prstGeom prst="rect">
            <a:avLst/>
          </a:prstGeom>
          <a:ln w="0">
            <a:noFill/>
          </a:ln>
        </p:spPr>
      </p:pic>
      <p:pic>
        <p:nvPicPr>
          <p:cNvPr id="546" name="Google Shape;604;p43" descr=""/>
          <p:cNvPicPr/>
          <p:nvPr/>
        </p:nvPicPr>
        <p:blipFill>
          <a:blip r:embed="rId9"/>
          <a:stretch/>
        </p:blipFill>
        <p:spPr>
          <a:xfrm>
            <a:off x="511920" y="2280960"/>
            <a:ext cx="857880" cy="1105200"/>
          </a:xfrm>
          <a:prstGeom prst="rect">
            <a:avLst/>
          </a:prstGeom>
          <a:ln w="0">
            <a:noFill/>
          </a:ln>
        </p:spPr>
      </p:pic>
      <p:pic>
        <p:nvPicPr>
          <p:cNvPr id="547" name="Google Shape;605;p43" descr=""/>
          <p:cNvPicPr/>
          <p:nvPr/>
        </p:nvPicPr>
        <p:blipFill>
          <a:blip r:embed="rId10"/>
          <a:srcRect l="0" t="0" r="11241" b="0"/>
          <a:stretch/>
        </p:blipFill>
        <p:spPr>
          <a:xfrm>
            <a:off x="1439280" y="2219400"/>
            <a:ext cx="939600" cy="1166760"/>
          </a:xfrm>
          <a:prstGeom prst="rect">
            <a:avLst/>
          </a:prstGeom>
          <a:ln w="0">
            <a:noFill/>
          </a:ln>
        </p:spPr>
      </p:pic>
      <p:pic>
        <p:nvPicPr>
          <p:cNvPr id="548" name="Google Shape;606;p43" descr=""/>
          <p:cNvPicPr/>
          <p:nvPr/>
        </p:nvPicPr>
        <p:blipFill>
          <a:blip r:embed="rId11"/>
          <a:stretch/>
        </p:blipFill>
        <p:spPr>
          <a:xfrm>
            <a:off x="2482920" y="2271960"/>
            <a:ext cx="909360" cy="1114200"/>
          </a:xfrm>
          <a:prstGeom prst="rect">
            <a:avLst/>
          </a:prstGeom>
          <a:ln w="0">
            <a:noFill/>
          </a:ln>
        </p:spPr>
      </p:pic>
      <p:pic>
        <p:nvPicPr>
          <p:cNvPr id="549" name="Google Shape;607;p43" descr=""/>
          <p:cNvPicPr/>
          <p:nvPr/>
        </p:nvPicPr>
        <p:blipFill>
          <a:blip r:embed="rId12"/>
          <a:srcRect l="19842" t="0" r="24361" b="0"/>
          <a:stretch/>
        </p:blipFill>
        <p:spPr>
          <a:xfrm>
            <a:off x="3495600" y="2262960"/>
            <a:ext cx="909360" cy="1123200"/>
          </a:xfrm>
          <a:prstGeom prst="rect">
            <a:avLst/>
          </a:prstGeom>
          <a:ln w="0">
            <a:noFill/>
          </a:ln>
        </p:spPr>
      </p:pic>
      <p:pic>
        <p:nvPicPr>
          <p:cNvPr id="550" name="Google Shape;608;p43" descr=""/>
          <p:cNvPicPr/>
          <p:nvPr/>
        </p:nvPicPr>
        <p:blipFill>
          <a:blip r:embed="rId13"/>
          <a:stretch/>
        </p:blipFill>
        <p:spPr>
          <a:xfrm>
            <a:off x="5334120" y="2280960"/>
            <a:ext cx="1067040" cy="1105200"/>
          </a:xfrm>
          <a:prstGeom prst="rect">
            <a:avLst/>
          </a:prstGeom>
          <a:ln w="0">
            <a:noFill/>
          </a:ln>
        </p:spPr>
      </p:pic>
      <p:pic>
        <p:nvPicPr>
          <p:cNvPr id="551" name="Google Shape;609;p43" descr=""/>
          <p:cNvPicPr/>
          <p:nvPr/>
        </p:nvPicPr>
        <p:blipFill>
          <a:blip r:embed="rId14">
            <a:alphaModFix amt="25000"/>
          </a:blip>
          <a:srcRect l="16717" t="0" r="15281" b="0"/>
          <a:stretch/>
        </p:blipFill>
        <p:spPr>
          <a:xfrm>
            <a:off x="7614720" y="2255760"/>
            <a:ext cx="989640" cy="1130400"/>
          </a:xfrm>
          <a:prstGeom prst="rect">
            <a:avLst/>
          </a:prstGeom>
          <a:ln w="0">
            <a:noFill/>
          </a:ln>
        </p:spPr>
      </p:pic>
      <p:pic>
        <p:nvPicPr>
          <p:cNvPr id="552" name="Google Shape;610;p43" descr=""/>
          <p:cNvPicPr/>
          <p:nvPr/>
        </p:nvPicPr>
        <p:blipFill>
          <a:blip r:embed="rId15"/>
          <a:stretch/>
        </p:blipFill>
        <p:spPr>
          <a:xfrm>
            <a:off x="4505760" y="2254680"/>
            <a:ext cx="727200" cy="1131840"/>
          </a:xfrm>
          <a:prstGeom prst="rect">
            <a:avLst/>
          </a:prstGeom>
          <a:ln w="0">
            <a:noFill/>
          </a:ln>
        </p:spPr>
      </p:pic>
      <p:pic>
        <p:nvPicPr>
          <p:cNvPr id="553" name="Google Shape;611;p43" descr=""/>
          <p:cNvPicPr/>
          <p:nvPr/>
        </p:nvPicPr>
        <p:blipFill>
          <a:blip r:embed="rId16"/>
          <a:srcRect l="23380" t="2633" r="23380" b="9125"/>
          <a:stretch/>
        </p:blipFill>
        <p:spPr>
          <a:xfrm>
            <a:off x="6513120" y="2237040"/>
            <a:ext cx="989640" cy="1131480"/>
          </a:xfrm>
          <a:prstGeom prst="rect">
            <a:avLst/>
          </a:prstGeom>
          <a:ln w="0">
            <a:noFill/>
          </a:ln>
        </p:spPr>
      </p:pic>
      <p:pic>
        <p:nvPicPr>
          <p:cNvPr id="554" name="Google Shape;612;p43" descr=""/>
          <p:cNvPicPr/>
          <p:nvPr/>
        </p:nvPicPr>
        <p:blipFill>
          <a:blip r:embed="rId17"/>
          <a:srcRect l="0" t="0" r="0" b="27237"/>
          <a:stretch/>
        </p:blipFill>
        <p:spPr>
          <a:xfrm>
            <a:off x="702720" y="3645360"/>
            <a:ext cx="703800" cy="1044000"/>
          </a:xfrm>
          <a:prstGeom prst="rect">
            <a:avLst/>
          </a:prstGeom>
          <a:ln w="0">
            <a:noFill/>
          </a:ln>
        </p:spPr>
      </p:pic>
      <p:pic>
        <p:nvPicPr>
          <p:cNvPr id="555" name="Google Shape;613;p43" descr=""/>
          <p:cNvPicPr/>
          <p:nvPr/>
        </p:nvPicPr>
        <p:blipFill>
          <a:blip r:embed="rId18"/>
          <a:stretch/>
        </p:blipFill>
        <p:spPr>
          <a:xfrm>
            <a:off x="1559520" y="3774960"/>
            <a:ext cx="775440" cy="914040"/>
          </a:xfrm>
          <a:prstGeom prst="rect">
            <a:avLst/>
          </a:prstGeom>
          <a:ln w="0">
            <a:noFill/>
          </a:ln>
        </p:spPr>
      </p:pic>
      <p:pic>
        <p:nvPicPr>
          <p:cNvPr id="556" name="Google Shape;614;p43" descr=""/>
          <p:cNvPicPr/>
          <p:nvPr/>
        </p:nvPicPr>
        <p:blipFill>
          <a:blip r:embed="rId19"/>
          <a:stretch/>
        </p:blipFill>
        <p:spPr>
          <a:xfrm>
            <a:off x="5064840" y="3621240"/>
            <a:ext cx="864360" cy="1067760"/>
          </a:xfrm>
          <a:prstGeom prst="rect">
            <a:avLst/>
          </a:prstGeom>
          <a:ln w="0">
            <a:noFill/>
          </a:ln>
        </p:spPr>
      </p:pic>
      <p:pic>
        <p:nvPicPr>
          <p:cNvPr id="557" name="Google Shape;615;p43" descr=""/>
          <p:cNvPicPr/>
          <p:nvPr/>
        </p:nvPicPr>
        <p:blipFill>
          <a:blip r:embed="rId20">
            <a:alphaModFix amt="26000"/>
          </a:blip>
          <a:srcRect l="63521" t="0" r="0" b="0"/>
          <a:stretch/>
        </p:blipFill>
        <p:spPr>
          <a:xfrm>
            <a:off x="3493440" y="3584160"/>
            <a:ext cx="679320" cy="1105200"/>
          </a:xfrm>
          <a:prstGeom prst="rect">
            <a:avLst/>
          </a:prstGeom>
          <a:ln w="0">
            <a:noFill/>
          </a:ln>
        </p:spPr>
      </p:pic>
      <p:pic>
        <p:nvPicPr>
          <p:cNvPr id="558" name="Google Shape;616;p43" descr=""/>
          <p:cNvPicPr/>
          <p:nvPr/>
        </p:nvPicPr>
        <p:blipFill>
          <a:blip r:embed="rId21"/>
          <a:stretch/>
        </p:blipFill>
        <p:spPr>
          <a:xfrm>
            <a:off x="2425320" y="3768840"/>
            <a:ext cx="930960" cy="920160"/>
          </a:xfrm>
          <a:prstGeom prst="rect">
            <a:avLst/>
          </a:prstGeom>
          <a:ln w="0">
            <a:noFill/>
          </a:ln>
        </p:spPr>
      </p:pic>
      <p:pic>
        <p:nvPicPr>
          <p:cNvPr id="559" name="Google Shape;617;p43" descr=""/>
          <p:cNvPicPr/>
          <p:nvPr/>
        </p:nvPicPr>
        <p:blipFill>
          <a:blip r:embed="rId22"/>
          <a:stretch/>
        </p:blipFill>
        <p:spPr>
          <a:xfrm>
            <a:off x="4266720" y="3645360"/>
            <a:ext cx="703800" cy="1044000"/>
          </a:xfrm>
          <a:prstGeom prst="rect">
            <a:avLst/>
          </a:prstGeom>
          <a:ln w="0">
            <a:noFill/>
          </a:ln>
        </p:spPr>
      </p:pic>
      <p:pic>
        <p:nvPicPr>
          <p:cNvPr id="560" name="Google Shape;618;p43" descr=""/>
          <p:cNvPicPr/>
          <p:nvPr/>
        </p:nvPicPr>
        <p:blipFill>
          <a:blip r:embed="rId23"/>
          <a:stretch/>
        </p:blipFill>
        <p:spPr>
          <a:xfrm>
            <a:off x="6021360" y="3645360"/>
            <a:ext cx="1007640" cy="1044000"/>
          </a:xfrm>
          <a:prstGeom prst="rect">
            <a:avLst/>
          </a:prstGeom>
          <a:ln w="0">
            <a:noFill/>
          </a:ln>
        </p:spPr>
      </p:pic>
      <p:pic>
        <p:nvPicPr>
          <p:cNvPr id="561" name="Google Shape;619;p43" descr=""/>
          <p:cNvPicPr/>
          <p:nvPr/>
        </p:nvPicPr>
        <p:blipFill>
          <a:blip r:embed="rId24"/>
          <a:srcRect l="19828" t="0" r="23365" b="0"/>
          <a:stretch/>
        </p:blipFill>
        <p:spPr>
          <a:xfrm>
            <a:off x="7058880" y="3666600"/>
            <a:ext cx="1130040" cy="1022400"/>
          </a:xfrm>
          <a:prstGeom prst="rect">
            <a:avLst/>
          </a:prstGeom>
          <a:ln w="0">
            <a:noFill/>
          </a:ln>
        </p:spPr>
      </p:pic>
    </p:spTree>
  </p:cSld>
  <mc:AlternateContent>
    <mc:Choice Requires="p14">
      <p:transition spd="slow" p14:dur="2000"/>
    </mc:Choice>
    <mc:Fallback>
      <p:transition spd="slow"/>
    </mc:Fallback>
  </mc:AlternateContent>
</p:sld>
</file>

<file path=ppt/slides/slide3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62" name="Google Shape;624;p44"/>
          <p:cNvSpPr/>
          <p:nvPr/>
        </p:nvSpPr>
        <p:spPr>
          <a:xfrm>
            <a:off x="84240" y="0"/>
            <a:ext cx="8519760" cy="572040"/>
          </a:xfrm>
          <a:prstGeom prst="rect">
            <a:avLst/>
          </a:prstGeom>
          <a:noFill/>
          <a:ln w="0">
            <a:noFill/>
          </a:ln>
        </p:spPr>
        <p:style>
          <a:lnRef idx="0"/>
          <a:fillRef idx="0"/>
          <a:effectRef idx="0"/>
          <a:fontRef idx="minor"/>
        </p:style>
        <p:txBody>
          <a:bodyPr lIns="90000" rIns="90000" tIns="91440" bIns="91440">
            <a:noAutofit/>
          </a:bodyPr>
          <a:p>
            <a:pPr>
              <a:lnSpc>
                <a:spcPct val="100000"/>
              </a:lnSpc>
              <a:tabLst>
                <a:tab algn="l" pos="0"/>
              </a:tabLst>
            </a:pPr>
            <a:r>
              <a:rPr b="1" lang="en" sz="2600" spc="-1" strike="noStrike">
                <a:solidFill>
                  <a:srgbClr val="1a1a1a"/>
                </a:solidFill>
                <a:latin typeface="Raleway"/>
                <a:ea typeface="Raleway"/>
              </a:rPr>
              <a:t>Informatique, gamer ou geek ?</a:t>
            </a:r>
            <a:endParaRPr b="0" lang="fr-FR" sz="2600" spc="-1" strike="noStrike">
              <a:latin typeface="Arial"/>
            </a:endParaRPr>
          </a:p>
        </p:txBody>
      </p:sp>
      <p:pic>
        <p:nvPicPr>
          <p:cNvPr id="563" name="Google Shape;625;p44" descr=""/>
          <p:cNvPicPr/>
          <p:nvPr/>
        </p:nvPicPr>
        <p:blipFill>
          <a:blip r:embed="rId1"/>
          <a:stretch/>
        </p:blipFill>
        <p:spPr>
          <a:xfrm>
            <a:off x="5533560" y="999720"/>
            <a:ext cx="806400" cy="1060920"/>
          </a:xfrm>
          <a:prstGeom prst="rect">
            <a:avLst/>
          </a:prstGeom>
          <a:ln w="0">
            <a:noFill/>
          </a:ln>
        </p:spPr>
      </p:pic>
      <p:pic>
        <p:nvPicPr>
          <p:cNvPr id="564" name="Google Shape;626;p44" descr=""/>
          <p:cNvPicPr/>
          <p:nvPr/>
        </p:nvPicPr>
        <p:blipFill>
          <a:blip r:embed="rId2"/>
          <a:stretch/>
        </p:blipFill>
        <p:spPr>
          <a:xfrm>
            <a:off x="1578240" y="1041840"/>
            <a:ext cx="1059480" cy="1018800"/>
          </a:xfrm>
          <a:prstGeom prst="rect">
            <a:avLst/>
          </a:prstGeom>
          <a:ln w="0">
            <a:noFill/>
          </a:ln>
        </p:spPr>
      </p:pic>
      <p:pic>
        <p:nvPicPr>
          <p:cNvPr id="565" name="Google Shape;627;p44" descr=""/>
          <p:cNvPicPr/>
          <p:nvPr/>
        </p:nvPicPr>
        <p:blipFill>
          <a:blip r:embed="rId3">
            <a:alphaModFix amt="25000"/>
          </a:blip>
          <a:srcRect l="0" t="2329" r="0" b="2353"/>
          <a:stretch/>
        </p:blipFill>
        <p:spPr>
          <a:xfrm>
            <a:off x="2679840" y="1053720"/>
            <a:ext cx="1011960" cy="1006920"/>
          </a:xfrm>
          <a:prstGeom prst="rect">
            <a:avLst/>
          </a:prstGeom>
          <a:ln w="0">
            <a:noFill/>
          </a:ln>
        </p:spPr>
      </p:pic>
      <p:pic>
        <p:nvPicPr>
          <p:cNvPr id="566" name="Google Shape;628;p44" descr=""/>
          <p:cNvPicPr/>
          <p:nvPr/>
        </p:nvPicPr>
        <p:blipFill>
          <a:blip r:embed="rId4"/>
          <a:stretch/>
        </p:blipFill>
        <p:spPr>
          <a:xfrm>
            <a:off x="7435440" y="1006560"/>
            <a:ext cx="920880" cy="1054080"/>
          </a:xfrm>
          <a:prstGeom prst="rect">
            <a:avLst/>
          </a:prstGeom>
          <a:ln w="0">
            <a:noFill/>
          </a:ln>
        </p:spPr>
      </p:pic>
      <p:pic>
        <p:nvPicPr>
          <p:cNvPr id="567" name="Google Shape;629;p44" descr=""/>
          <p:cNvPicPr/>
          <p:nvPr/>
        </p:nvPicPr>
        <p:blipFill>
          <a:blip r:embed="rId5"/>
          <a:stretch/>
        </p:blipFill>
        <p:spPr>
          <a:xfrm>
            <a:off x="4524120" y="999720"/>
            <a:ext cx="972000" cy="1060920"/>
          </a:xfrm>
          <a:prstGeom prst="rect">
            <a:avLst/>
          </a:prstGeom>
          <a:ln w="0">
            <a:noFill/>
          </a:ln>
        </p:spPr>
      </p:pic>
      <p:pic>
        <p:nvPicPr>
          <p:cNvPr id="568" name="Google Shape;630;p44" descr=""/>
          <p:cNvPicPr/>
          <p:nvPr/>
        </p:nvPicPr>
        <p:blipFill>
          <a:blip r:embed="rId6"/>
          <a:stretch/>
        </p:blipFill>
        <p:spPr>
          <a:xfrm>
            <a:off x="6414120" y="1006560"/>
            <a:ext cx="885240" cy="1054080"/>
          </a:xfrm>
          <a:prstGeom prst="rect">
            <a:avLst/>
          </a:prstGeom>
          <a:ln w="0">
            <a:noFill/>
          </a:ln>
        </p:spPr>
      </p:pic>
      <p:pic>
        <p:nvPicPr>
          <p:cNvPr id="569" name="Google Shape;631;p44" descr=""/>
          <p:cNvPicPr/>
          <p:nvPr/>
        </p:nvPicPr>
        <p:blipFill>
          <a:blip r:embed="rId7"/>
          <a:stretch/>
        </p:blipFill>
        <p:spPr>
          <a:xfrm>
            <a:off x="690480" y="1053720"/>
            <a:ext cx="845640" cy="1006920"/>
          </a:xfrm>
          <a:prstGeom prst="rect">
            <a:avLst/>
          </a:prstGeom>
          <a:ln w="0">
            <a:noFill/>
          </a:ln>
        </p:spPr>
      </p:pic>
      <p:pic>
        <p:nvPicPr>
          <p:cNvPr id="570" name="Google Shape;632;p44" descr=""/>
          <p:cNvPicPr/>
          <p:nvPr/>
        </p:nvPicPr>
        <p:blipFill>
          <a:blip r:embed="rId8"/>
          <a:srcRect l="33154" t="0" r="18435" b="0"/>
          <a:stretch/>
        </p:blipFill>
        <p:spPr>
          <a:xfrm>
            <a:off x="3736800" y="1041840"/>
            <a:ext cx="741600" cy="1018800"/>
          </a:xfrm>
          <a:prstGeom prst="rect">
            <a:avLst/>
          </a:prstGeom>
          <a:ln w="0">
            <a:noFill/>
          </a:ln>
        </p:spPr>
      </p:pic>
      <p:pic>
        <p:nvPicPr>
          <p:cNvPr id="571" name="Google Shape;633;p44" descr=""/>
          <p:cNvPicPr/>
          <p:nvPr/>
        </p:nvPicPr>
        <p:blipFill>
          <a:blip r:embed="rId9"/>
          <a:stretch/>
        </p:blipFill>
        <p:spPr>
          <a:xfrm>
            <a:off x="511920" y="2280960"/>
            <a:ext cx="857880" cy="1105200"/>
          </a:xfrm>
          <a:prstGeom prst="rect">
            <a:avLst/>
          </a:prstGeom>
          <a:ln w="0">
            <a:noFill/>
          </a:ln>
        </p:spPr>
      </p:pic>
      <p:pic>
        <p:nvPicPr>
          <p:cNvPr id="572" name="Google Shape;634;p44" descr=""/>
          <p:cNvPicPr/>
          <p:nvPr/>
        </p:nvPicPr>
        <p:blipFill>
          <a:blip r:embed="rId10"/>
          <a:srcRect l="0" t="0" r="11241" b="0"/>
          <a:stretch/>
        </p:blipFill>
        <p:spPr>
          <a:xfrm>
            <a:off x="1439280" y="2219400"/>
            <a:ext cx="939600" cy="1166760"/>
          </a:xfrm>
          <a:prstGeom prst="rect">
            <a:avLst/>
          </a:prstGeom>
          <a:ln w="0">
            <a:noFill/>
          </a:ln>
        </p:spPr>
      </p:pic>
      <p:pic>
        <p:nvPicPr>
          <p:cNvPr id="573" name="Google Shape;635;p44" descr=""/>
          <p:cNvPicPr/>
          <p:nvPr/>
        </p:nvPicPr>
        <p:blipFill>
          <a:blip r:embed="rId11"/>
          <a:stretch/>
        </p:blipFill>
        <p:spPr>
          <a:xfrm>
            <a:off x="2482920" y="2271960"/>
            <a:ext cx="909360" cy="1114200"/>
          </a:xfrm>
          <a:prstGeom prst="rect">
            <a:avLst/>
          </a:prstGeom>
          <a:ln w="0">
            <a:noFill/>
          </a:ln>
        </p:spPr>
      </p:pic>
      <p:pic>
        <p:nvPicPr>
          <p:cNvPr id="574" name="Google Shape;636;p44" descr=""/>
          <p:cNvPicPr/>
          <p:nvPr/>
        </p:nvPicPr>
        <p:blipFill>
          <a:blip r:embed="rId12"/>
          <a:srcRect l="19842" t="0" r="24361" b="0"/>
          <a:stretch/>
        </p:blipFill>
        <p:spPr>
          <a:xfrm>
            <a:off x="3495600" y="2262960"/>
            <a:ext cx="909360" cy="1123200"/>
          </a:xfrm>
          <a:prstGeom prst="rect">
            <a:avLst/>
          </a:prstGeom>
          <a:ln w="0">
            <a:noFill/>
          </a:ln>
        </p:spPr>
      </p:pic>
      <p:pic>
        <p:nvPicPr>
          <p:cNvPr id="575" name="Google Shape;637;p44" descr=""/>
          <p:cNvPicPr/>
          <p:nvPr/>
        </p:nvPicPr>
        <p:blipFill>
          <a:blip r:embed="rId13"/>
          <a:stretch/>
        </p:blipFill>
        <p:spPr>
          <a:xfrm>
            <a:off x="5334120" y="2280960"/>
            <a:ext cx="1067040" cy="1105200"/>
          </a:xfrm>
          <a:prstGeom prst="rect">
            <a:avLst/>
          </a:prstGeom>
          <a:ln w="0">
            <a:noFill/>
          </a:ln>
        </p:spPr>
      </p:pic>
      <p:pic>
        <p:nvPicPr>
          <p:cNvPr id="576" name="Google Shape;638;p44" descr=""/>
          <p:cNvPicPr/>
          <p:nvPr/>
        </p:nvPicPr>
        <p:blipFill>
          <a:blip r:embed="rId14">
            <a:alphaModFix amt="25000"/>
          </a:blip>
          <a:srcRect l="16717" t="0" r="15281" b="0"/>
          <a:stretch/>
        </p:blipFill>
        <p:spPr>
          <a:xfrm>
            <a:off x="7614720" y="2255760"/>
            <a:ext cx="989640" cy="1130400"/>
          </a:xfrm>
          <a:prstGeom prst="rect">
            <a:avLst/>
          </a:prstGeom>
          <a:ln w="0">
            <a:noFill/>
          </a:ln>
        </p:spPr>
      </p:pic>
      <p:pic>
        <p:nvPicPr>
          <p:cNvPr id="577" name="Google Shape;639;p44" descr=""/>
          <p:cNvPicPr/>
          <p:nvPr/>
        </p:nvPicPr>
        <p:blipFill>
          <a:blip r:embed="rId15"/>
          <a:stretch/>
        </p:blipFill>
        <p:spPr>
          <a:xfrm>
            <a:off x="4505760" y="2254680"/>
            <a:ext cx="727200" cy="1131840"/>
          </a:xfrm>
          <a:prstGeom prst="rect">
            <a:avLst/>
          </a:prstGeom>
          <a:ln w="0">
            <a:noFill/>
          </a:ln>
        </p:spPr>
      </p:pic>
      <p:pic>
        <p:nvPicPr>
          <p:cNvPr id="578" name="Google Shape;640;p44" descr=""/>
          <p:cNvPicPr/>
          <p:nvPr/>
        </p:nvPicPr>
        <p:blipFill>
          <a:blip r:embed="rId16"/>
          <a:srcRect l="23380" t="2633" r="23380" b="9125"/>
          <a:stretch/>
        </p:blipFill>
        <p:spPr>
          <a:xfrm>
            <a:off x="6513120" y="2237040"/>
            <a:ext cx="989640" cy="1131480"/>
          </a:xfrm>
          <a:prstGeom prst="rect">
            <a:avLst/>
          </a:prstGeom>
          <a:ln w="0">
            <a:noFill/>
          </a:ln>
        </p:spPr>
      </p:pic>
      <p:pic>
        <p:nvPicPr>
          <p:cNvPr id="579" name="Google Shape;641;p44" descr=""/>
          <p:cNvPicPr/>
          <p:nvPr/>
        </p:nvPicPr>
        <p:blipFill>
          <a:blip r:embed="rId17"/>
          <a:srcRect l="0" t="0" r="0" b="27237"/>
          <a:stretch/>
        </p:blipFill>
        <p:spPr>
          <a:xfrm>
            <a:off x="702720" y="3645360"/>
            <a:ext cx="703800" cy="1044000"/>
          </a:xfrm>
          <a:prstGeom prst="rect">
            <a:avLst/>
          </a:prstGeom>
          <a:ln w="0">
            <a:noFill/>
          </a:ln>
        </p:spPr>
      </p:pic>
      <p:pic>
        <p:nvPicPr>
          <p:cNvPr id="580" name="Google Shape;642;p44" descr=""/>
          <p:cNvPicPr/>
          <p:nvPr/>
        </p:nvPicPr>
        <p:blipFill>
          <a:blip r:embed="rId18"/>
          <a:stretch/>
        </p:blipFill>
        <p:spPr>
          <a:xfrm>
            <a:off x="1559520" y="3774960"/>
            <a:ext cx="775440" cy="914040"/>
          </a:xfrm>
          <a:prstGeom prst="rect">
            <a:avLst/>
          </a:prstGeom>
          <a:ln w="0">
            <a:noFill/>
          </a:ln>
        </p:spPr>
      </p:pic>
      <p:pic>
        <p:nvPicPr>
          <p:cNvPr id="581" name="Google Shape;643;p44" descr=""/>
          <p:cNvPicPr/>
          <p:nvPr/>
        </p:nvPicPr>
        <p:blipFill>
          <a:blip r:embed="rId19"/>
          <a:stretch/>
        </p:blipFill>
        <p:spPr>
          <a:xfrm>
            <a:off x="5064840" y="3621240"/>
            <a:ext cx="864360" cy="1067760"/>
          </a:xfrm>
          <a:prstGeom prst="rect">
            <a:avLst/>
          </a:prstGeom>
          <a:ln w="0">
            <a:noFill/>
          </a:ln>
        </p:spPr>
      </p:pic>
      <p:pic>
        <p:nvPicPr>
          <p:cNvPr id="582" name="Google Shape;644;p44" descr=""/>
          <p:cNvPicPr/>
          <p:nvPr/>
        </p:nvPicPr>
        <p:blipFill>
          <a:blip r:embed="rId20">
            <a:alphaModFix amt="26000"/>
          </a:blip>
          <a:srcRect l="63521" t="0" r="0" b="0"/>
          <a:stretch/>
        </p:blipFill>
        <p:spPr>
          <a:xfrm>
            <a:off x="3493440" y="3584160"/>
            <a:ext cx="679320" cy="1105200"/>
          </a:xfrm>
          <a:prstGeom prst="rect">
            <a:avLst/>
          </a:prstGeom>
          <a:ln w="0">
            <a:noFill/>
          </a:ln>
        </p:spPr>
      </p:pic>
      <p:pic>
        <p:nvPicPr>
          <p:cNvPr id="583" name="Google Shape;645;p44" descr=""/>
          <p:cNvPicPr/>
          <p:nvPr/>
        </p:nvPicPr>
        <p:blipFill>
          <a:blip r:embed="rId21"/>
          <a:stretch/>
        </p:blipFill>
        <p:spPr>
          <a:xfrm>
            <a:off x="2425320" y="3768840"/>
            <a:ext cx="930960" cy="920160"/>
          </a:xfrm>
          <a:prstGeom prst="rect">
            <a:avLst/>
          </a:prstGeom>
          <a:ln w="0">
            <a:noFill/>
          </a:ln>
        </p:spPr>
      </p:pic>
      <p:pic>
        <p:nvPicPr>
          <p:cNvPr id="584" name="Google Shape;646;p44" descr=""/>
          <p:cNvPicPr/>
          <p:nvPr/>
        </p:nvPicPr>
        <p:blipFill>
          <a:blip r:embed="rId22"/>
          <a:stretch/>
        </p:blipFill>
        <p:spPr>
          <a:xfrm>
            <a:off x="4266720" y="3645360"/>
            <a:ext cx="703800" cy="1044000"/>
          </a:xfrm>
          <a:prstGeom prst="rect">
            <a:avLst/>
          </a:prstGeom>
          <a:ln w="0">
            <a:noFill/>
          </a:ln>
        </p:spPr>
      </p:pic>
      <p:pic>
        <p:nvPicPr>
          <p:cNvPr id="585" name="Google Shape;647;p44" descr=""/>
          <p:cNvPicPr/>
          <p:nvPr/>
        </p:nvPicPr>
        <p:blipFill>
          <a:blip r:embed="rId23"/>
          <a:stretch/>
        </p:blipFill>
        <p:spPr>
          <a:xfrm>
            <a:off x="6021360" y="3645360"/>
            <a:ext cx="1007640" cy="1044000"/>
          </a:xfrm>
          <a:prstGeom prst="rect">
            <a:avLst/>
          </a:prstGeom>
          <a:ln w="0">
            <a:noFill/>
          </a:ln>
        </p:spPr>
      </p:pic>
      <p:pic>
        <p:nvPicPr>
          <p:cNvPr id="586" name="Google Shape;648;p44" descr=""/>
          <p:cNvPicPr/>
          <p:nvPr/>
        </p:nvPicPr>
        <p:blipFill>
          <a:blip r:embed="rId24"/>
          <a:srcRect l="19828" t="0" r="23365" b="0"/>
          <a:stretch/>
        </p:blipFill>
        <p:spPr>
          <a:xfrm>
            <a:off x="7058880" y="3666600"/>
            <a:ext cx="1130040" cy="1022400"/>
          </a:xfrm>
          <a:prstGeom prst="rect">
            <a:avLst/>
          </a:prstGeom>
          <a:ln w="0">
            <a:noFill/>
          </a:ln>
        </p:spPr>
      </p:pic>
      <p:pic>
        <p:nvPicPr>
          <p:cNvPr id="587" name="Google Shape;649;p44" descr=""/>
          <p:cNvPicPr/>
          <p:nvPr/>
        </p:nvPicPr>
        <p:blipFill>
          <a:blip r:embed="rId25"/>
          <a:stretch/>
        </p:blipFill>
        <p:spPr>
          <a:xfrm>
            <a:off x="690480" y="1824120"/>
            <a:ext cx="372960" cy="236520"/>
          </a:xfrm>
          <a:prstGeom prst="rect">
            <a:avLst/>
          </a:prstGeom>
          <a:ln w="0">
            <a:noFill/>
          </a:ln>
        </p:spPr>
      </p:pic>
      <p:pic>
        <p:nvPicPr>
          <p:cNvPr id="588" name="Google Shape;650;p44" descr=""/>
          <p:cNvPicPr/>
          <p:nvPr/>
        </p:nvPicPr>
        <p:blipFill>
          <a:blip r:embed="rId26"/>
          <a:stretch/>
        </p:blipFill>
        <p:spPr>
          <a:xfrm>
            <a:off x="1578240" y="1824120"/>
            <a:ext cx="372960" cy="236520"/>
          </a:xfrm>
          <a:prstGeom prst="rect">
            <a:avLst/>
          </a:prstGeom>
          <a:ln w="0">
            <a:noFill/>
          </a:ln>
        </p:spPr>
      </p:pic>
      <p:pic>
        <p:nvPicPr>
          <p:cNvPr id="589" name="Google Shape;651;p44" descr=""/>
          <p:cNvPicPr/>
          <p:nvPr/>
        </p:nvPicPr>
        <p:blipFill>
          <a:blip r:embed="rId27"/>
          <a:stretch/>
        </p:blipFill>
        <p:spPr>
          <a:xfrm>
            <a:off x="511920" y="3149640"/>
            <a:ext cx="372960" cy="236520"/>
          </a:xfrm>
          <a:prstGeom prst="rect">
            <a:avLst/>
          </a:prstGeom>
          <a:ln w="0">
            <a:noFill/>
          </a:ln>
        </p:spPr>
      </p:pic>
      <p:pic>
        <p:nvPicPr>
          <p:cNvPr id="590" name="Google Shape;652;p44" descr=""/>
          <p:cNvPicPr/>
          <p:nvPr/>
        </p:nvPicPr>
        <p:blipFill>
          <a:blip r:embed="rId28"/>
          <a:stretch/>
        </p:blipFill>
        <p:spPr>
          <a:xfrm>
            <a:off x="3733560" y="1812600"/>
            <a:ext cx="372960" cy="248040"/>
          </a:xfrm>
          <a:prstGeom prst="rect">
            <a:avLst/>
          </a:prstGeom>
          <a:ln w="0">
            <a:noFill/>
          </a:ln>
        </p:spPr>
      </p:pic>
      <p:pic>
        <p:nvPicPr>
          <p:cNvPr id="591" name="Google Shape;653;p44" descr=""/>
          <p:cNvPicPr/>
          <p:nvPr/>
        </p:nvPicPr>
        <p:blipFill>
          <a:blip r:embed="rId29"/>
          <a:stretch/>
        </p:blipFill>
        <p:spPr>
          <a:xfrm>
            <a:off x="4524120" y="1836720"/>
            <a:ext cx="372960" cy="223920"/>
          </a:xfrm>
          <a:prstGeom prst="rect">
            <a:avLst/>
          </a:prstGeom>
          <a:ln w="0">
            <a:noFill/>
          </a:ln>
        </p:spPr>
      </p:pic>
      <p:pic>
        <p:nvPicPr>
          <p:cNvPr id="592" name="Google Shape;654;p44" descr=""/>
          <p:cNvPicPr/>
          <p:nvPr/>
        </p:nvPicPr>
        <p:blipFill>
          <a:blip r:embed="rId30"/>
          <a:srcRect l="7406" t="11846" r="4122" b="12690"/>
          <a:stretch/>
        </p:blipFill>
        <p:spPr>
          <a:xfrm>
            <a:off x="5533560" y="1818360"/>
            <a:ext cx="413280" cy="248040"/>
          </a:xfrm>
          <a:prstGeom prst="rect">
            <a:avLst/>
          </a:prstGeom>
          <a:ln w="0">
            <a:noFill/>
          </a:ln>
        </p:spPr>
      </p:pic>
      <p:pic>
        <p:nvPicPr>
          <p:cNvPr id="593" name="Google Shape;655;p44" descr=""/>
          <p:cNvPicPr/>
          <p:nvPr/>
        </p:nvPicPr>
        <p:blipFill>
          <a:blip r:embed="rId31"/>
          <a:stretch/>
        </p:blipFill>
        <p:spPr>
          <a:xfrm>
            <a:off x="7437240" y="1824120"/>
            <a:ext cx="372960" cy="236520"/>
          </a:xfrm>
          <a:prstGeom prst="rect">
            <a:avLst/>
          </a:prstGeom>
          <a:ln w="0">
            <a:noFill/>
          </a:ln>
        </p:spPr>
      </p:pic>
      <p:pic>
        <p:nvPicPr>
          <p:cNvPr id="594" name="Google Shape;656;p44" descr=""/>
          <p:cNvPicPr/>
          <p:nvPr/>
        </p:nvPicPr>
        <p:blipFill>
          <a:blip r:embed="rId32"/>
          <a:stretch/>
        </p:blipFill>
        <p:spPr>
          <a:xfrm>
            <a:off x="5334120" y="3190320"/>
            <a:ext cx="372960" cy="195840"/>
          </a:xfrm>
          <a:prstGeom prst="rect">
            <a:avLst/>
          </a:prstGeom>
          <a:ln w="0">
            <a:noFill/>
          </a:ln>
        </p:spPr>
      </p:pic>
      <p:pic>
        <p:nvPicPr>
          <p:cNvPr id="595" name="Google Shape;657;p44" descr=""/>
          <p:cNvPicPr/>
          <p:nvPr/>
        </p:nvPicPr>
        <p:blipFill>
          <a:blip r:embed="rId33"/>
          <a:stretch/>
        </p:blipFill>
        <p:spPr>
          <a:xfrm>
            <a:off x="4508640" y="3162240"/>
            <a:ext cx="372960" cy="223920"/>
          </a:xfrm>
          <a:prstGeom prst="rect">
            <a:avLst/>
          </a:prstGeom>
          <a:ln w="0">
            <a:noFill/>
          </a:ln>
        </p:spPr>
      </p:pic>
      <p:pic>
        <p:nvPicPr>
          <p:cNvPr id="596" name="Google Shape;658;p44" descr=""/>
          <p:cNvPicPr/>
          <p:nvPr/>
        </p:nvPicPr>
        <p:blipFill>
          <a:blip r:embed="rId34"/>
          <a:stretch/>
        </p:blipFill>
        <p:spPr>
          <a:xfrm>
            <a:off x="1439280" y="3162240"/>
            <a:ext cx="372960" cy="223920"/>
          </a:xfrm>
          <a:prstGeom prst="rect">
            <a:avLst/>
          </a:prstGeom>
          <a:ln w="0">
            <a:noFill/>
          </a:ln>
        </p:spPr>
      </p:pic>
      <p:pic>
        <p:nvPicPr>
          <p:cNvPr id="597" name="Google Shape;659;p44" descr=""/>
          <p:cNvPicPr/>
          <p:nvPr/>
        </p:nvPicPr>
        <p:blipFill>
          <a:blip r:embed="rId35"/>
          <a:stretch/>
        </p:blipFill>
        <p:spPr>
          <a:xfrm>
            <a:off x="3495600" y="3137040"/>
            <a:ext cx="372960" cy="248400"/>
          </a:xfrm>
          <a:prstGeom prst="rect">
            <a:avLst/>
          </a:prstGeom>
          <a:ln w="0">
            <a:noFill/>
          </a:ln>
        </p:spPr>
      </p:pic>
      <p:pic>
        <p:nvPicPr>
          <p:cNvPr id="598" name="Google Shape;660;p44" descr=""/>
          <p:cNvPicPr/>
          <p:nvPr/>
        </p:nvPicPr>
        <p:blipFill>
          <a:blip r:embed="rId36"/>
          <a:srcRect l="0" t="0" r="0" b="17984"/>
          <a:stretch/>
        </p:blipFill>
        <p:spPr>
          <a:xfrm>
            <a:off x="2482920" y="3103560"/>
            <a:ext cx="444600" cy="281520"/>
          </a:xfrm>
          <a:prstGeom prst="rect">
            <a:avLst/>
          </a:prstGeom>
          <a:ln w="0">
            <a:noFill/>
          </a:ln>
        </p:spPr>
      </p:pic>
      <p:pic>
        <p:nvPicPr>
          <p:cNvPr id="599" name="Google Shape;661;p44" descr=""/>
          <p:cNvPicPr/>
          <p:nvPr/>
        </p:nvPicPr>
        <p:blipFill>
          <a:blip r:embed="rId37"/>
          <a:stretch/>
        </p:blipFill>
        <p:spPr>
          <a:xfrm>
            <a:off x="5064840" y="4493160"/>
            <a:ext cx="372960" cy="195840"/>
          </a:xfrm>
          <a:prstGeom prst="rect">
            <a:avLst/>
          </a:prstGeom>
          <a:ln w="0">
            <a:noFill/>
          </a:ln>
        </p:spPr>
      </p:pic>
      <p:pic>
        <p:nvPicPr>
          <p:cNvPr id="600" name="Google Shape;662;p44" descr=""/>
          <p:cNvPicPr/>
          <p:nvPr/>
        </p:nvPicPr>
        <p:blipFill>
          <a:blip r:embed="rId38"/>
          <a:stretch/>
        </p:blipFill>
        <p:spPr>
          <a:xfrm>
            <a:off x="6513120" y="3120480"/>
            <a:ext cx="372960" cy="248040"/>
          </a:xfrm>
          <a:prstGeom prst="rect">
            <a:avLst/>
          </a:prstGeom>
          <a:ln w="0">
            <a:noFill/>
          </a:ln>
        </p:spPr>
      </p:pic>
      <p:pic>
        <p:nvPicPr>
          <p:cNvPr id="601" name="Google Shape;663;p44" descr=""/>
          <p:cNvPicPr/>
          <p:nvPr/>
        </p:nvPicPr>
        <p:blipFill>
          <a:blip r:embed="rId39"/>
          <a:stretch/>
        </p:blipFill>
        <p:spPr>
          <a:xfrm>
            <a:off x="1564200" y="4465800"/>
            <a:ext cx="372960" cy="223560"/>
          </a:xfrm>
          <a:prstGeom prst="rect">
            <a:avLst/>
          </a:prstGeom>
          <a:ln w="0">
            <a:noFill/>
          </a:ln>
        </p:spPr>
      </p:pic>
      <p:pic>
        <p:nvPicPr>
          <p:cNvPr id="602" name="Google Shape;664;p44" descr=""/>
          <p:cNvPicPr/>
          <p:nvPr/>
        </p:nvPicPr>
        <p:blipFill>
          <a:blip r:embed="rId40"/>
          <a:stretch/>
        </p:blipFill>
        <p:spPr>
          <a:xfrm>
            <a:off x="4266720" y="4465440"/>
            <a:ext cx="372960" cy="223920"/>
          </a:xfrm>
          <a:prstGeom prst="rect">
            <a:avLst/>
          </a:prstGeom>
          <a:ln w="0">
            <a:noFill/>
          </a:ln>
        </p:spPr>
      </p:pic>
      <p:pic>
        <p:nvPicPr>
          <p:cNvPr id="603" name="Google Shape;665;p44" descr=""/>
          <p:cNvPicPr/>
          <p:nvPr/>
        </p:nvPicPr>
        <p:blipFill>
          <a:blip r:embed="rId41"/>
          <a:stretch/>
        </p:blipFill>
        <p:spPr>
          <a:xfrm>
            <a:off x="702720" y="4452480"/>
            <a:ext cx="372960" cy="236520"/>
          </a:xfrm>
          <a:prstGeom prst="rect">
            <a:avLst/>
          </a:prstGeom>
          <a:ln w="0">
            <a:noFill/>
          </a:ln>
        </p:spPr>
      </p:pic>
      <p:pic>
        <p:nvPicPr>
          <p:cNvPr id="604" name="Google Shape;666;p44" descr=""/>
          <p:cNvPicPr/>
          <p:nvPr/>
        </p:nvPicPr>
        <p:blipFill>
          <a:blip r:embed="rId42"/>
          <a:stretch/>
        </p:blipFill>
        <p:spPr>
          <a:xfrm>
            <a:off x="2425680" y="4440240"/>
            <a:ext cx="372960" cy="248040"/>
          </a:xfrm>
          <a:prstGeom prst="rect">
            <a:avLst/>
          </a:prstGeom>
          <a:ln w="0">
            <a:noFill/>
          </a:ln>
        </p:spPr>
      </p:pic>
      <p:pic>
        <p:nvPicPr>
          <p:cNvPr id="605" name="Google Shape;667;p44" descr=""/>
          <p:cNvPicPr/>
          <p:nvPr/>
        </p:nvPicPr>
        <p:blipFill>
          <a:blip r:embed="rId43"/>
          <a:stretch/>
        </p:blipFill>
        <p:spPr>
          <a:xfrm>
            <a:off x="6023160" y="4465800"/>
            <a:ext cx="335520" cy="223560"/>
          </a:xfrm>
          <a:prstGeom prst="rect">
            <a:avLst/>
          </a:prstGeom>
          <a:ln w="0">
            <a:noFill/>
          </a:ln>
        </p:spPr>
      </p:pic>
      <p:pic>
        <p:nvPicPr>
          <p:cNvPr id="606" name="Google Shape;668;p44" descr=""/>
          <p:cNvPicPr/>
          <p:nvPr/>
        </p:nvPicPr>
        <p:blipFill>
          <a:blip r:embed="rId44"/>
          <a:stretch/>
        </p:blipFill>
        <p:spPr>
          <a:xfrm>
            <a:off x="7058880" y="4465440"/>
            <a:ext cx="372960" cy="223920"/>
          </a:xfrm>
          <a:prstGeom prst="rect">
            <a:avLst/>
          </a:prstGeom>
          <a:ln w="0">
            <a:noFill/>
          </a:ln>
        </p:spPr>
      </p:pic>
      <p:pic>
        <p:nvPicPr>
          <p:cNvPr id="607" name="Google Shape;669;p44" descr=""/>
          <p:cNvPicPr/>
          <p:nvPr/>
        </p:nvPicPr>
        <p:blipFill>
          <a:blip r:embed="rId45"/>
          <a:srcRect l="7406" t="11846" r="4122" b="12690"/>
          <a:stretch/>
        </p:blipFill>
        <p:spPr>
          <a:xfrm>
            <a:off x="6414120" y="1812600"/>
            <a:ext cx="413280" cy="248040"/>
          </a:xfrm>
          <a:prstGeom prst="rect">
            <a:avLst/>
          </a:prstGeom>
          <a:ln w="0">
            <a:noFill/>
          </a:ln>
        </p:spPr>
      </p:pic>
    </p:spTree>
  </p:cSld>
  <mc:AlternateContent>
    <mc:Choice Requires="p14">
      <p:transition spd="slow" p14:dur="2000"/>
    </mc:Choice>
    <mc:Fallback>
      <p:transition spd="slow"/>
    </mc:Fallback>
  </mc:AlternateContent>
</p:sld>
</file>

<file path=ppt/slides/slide3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08" name="Google Shape;674;p45"/>
          <p:cNvSpPr/>
          <p:nvPr/>
        </p:nvSpPr>
        <p:spPr>
          <a:xfrm>
            <a:off x="110160" y="0"/>
            <a:ext cx="7687800" cy="889560"/>
          </a:xfrm>
          <a:prstGeom prst="rect">
            <a:avLst/>
          </a:prstGeom>
          <a:noFill/>
          <a:ln w="0">
            <a:noFill/>
          </a:ln>
        </p:spPr>
        <p:style>
          <a:lnRef idx="0"/>
          <a:fillRef idx="0"/>
          <a:effectRef idx="0"/>
          <a:fontRef idx="minor"/>
        </p:style>
        <p:txBody>
          <a:bodyPr lIns="90000" rIns="90000" tIns="91440" bIns="91440">
            <a:noAutofit/>
          </a:bodyPr>
          <a:p>
            <a:pPr>
              <a:lnSpc>
                <a:spcPct val="100000"/>
              </a:lnSpc>
              <a:tabLst>
                <a:tab algn="l" pos="0"/>
              </a:tabLst>
            </a:pPr>
            <a:r>
              <a:rPr b="1" lang="en" sz="2600" spc="-1" strike="noStrike">
                <a:solidFill>
                  <a:srgbClr val="1a1a1a"/>
                </a:solidFill>
                <a:latin typeface="Raleway"/>
                <a:ea typeface="Raleway"/>
              </a:rPr>
              <a:t>C’est quoi pour vous un.e informaticien.ne ? </a:t>
            </a:r>
            <a:endParaRPr b="0" lang="fr-FR" sz="2600" spc="-1" strike="noStrike">
              <a:latin typeface="Arial"/>
            </a:endParaRPr>
          </a:p>
        </p:txBody>
      </p:sp>
      <p:sp>
        <p:nvSpPr>
          <p:cNvPr id="609" name="Google Shape;675;p45"/>
          <p:cNvSpPr/>
          <p:nvPr/>
        </p:nvSpPr>
        <p:spPr>
          <a:xfrm>
            <a:off x="616680" y="1035720"/>
            <a:ext cx="1537560" cy="417960"/>
          </a:xfrm>
          <a:prstGeom prst="rect">
            <a:avLst/>
          </a:prstGeom>
          <a:solidFill>
            <a:schemeClr val="lt1"/>
          </a:solidFill>
          <a:ln w="9525">
            <a:solidFill>
              <a:srgbClr val="ffffff"/>
            </a:solidFill>
            <a:round/>
          </a:ln>
        </p:spPr>
        <p:style>
          <a:lnRef idx="0"/>
          <a:fillRef idx="0"/>
          <a:effectRef idx="0"/>
          <a:fontRef idx="minor"/>
        </p:style>
      </p:sp>
      <p:sp>
        <p:nvSpPr>
          <p:cNvPr id="610" name="Google Shape;676;p45"/>
          <p:cNvSpPr/>
          <p:nvPr/>
        </p:nvSpPr>
        <p:spPr>
          <a:xfrm>
            <a:off x="475200" y="813960"/>
            <a:ext cx="7490160" cy="3615480"/>
          </a:xfrm>
          <a:prstGeom prst="rect">
            <a:avLst/>
          </a:prstGeom>
          <a:noFill/>
          <a:ln w="0">
            <a:noFill/>
          </a:ln>
        </p:spPr>
        <p:style>
          <a:lnRef idx="0"/>
          <a:fillRef idx="0"/>
          <a:effectRef idx="0"/>
          <a:fontRef idx="minor"/>
        </p:style>
        <p:txBody>
          <a:bodyPr lIns="90000" rIns="90000" tIns="91440" bIns="91440">
            <a:noAutofit/>
          </a:bodyPr>
          <a:p>
            <a:pPr>
              <a:lnSpc>
                <a:spcPct val="100000"/>
              </a:lnSpc>
              <a:tabLst>
                <a:tab algn="l" pos="0"/>
              </a:tabLst>
            </a:pPr>
            <a:endParaRPr b="0" lang="fr-FR" sz="1800" spc="-1" strike="noStrike">
              <a:latin typeface="Arial"/>
            </a:endParaRPr>
          </a:p>
          <a:p>
            <a:pPr>
              <a:lnSpc>
                <a:spcPct val="100000"/>
              </a:lnSpc>
              <a:tabLst>
                <a:tab algn="l" pos="0"/>
              </a:tabLst>
            </a:pPr>
            <a:r>
              <a:rPr b="1" lang="en" sz="1800" spc="-1" strike="noStrike">
                <a:solidFill>
                  <a:srgbClr val="000000"/>
                </a:solidFill>
                <a:latin typeface="Arial"/>
                <a:ea typeface="Arial"/>
              </a:rPr>
              <a:t> </a:t>
            </a:r>
            <a:r>
              <a:rPr b="1" lang="en" sz="1800" spc="-1" strike="noStrike">
                <a:solidFill>
                  <a:srgbClr val="000000"/>
                </a:solidFill>
                <a:latin typeface="Arial"/>
                <a:ea typeface="Arial"/>
              </a:rPr>
              <a:t>Passent-ils tout leur temps derrière un ordinateur ? </a:t>
            </a:r>
            <a:endParaRPr b="0" lang="fr-FR" sz="1800" spc="-1" strike="noStrike">
              <a:latin typeface="Arial"/>
            </a:endParaRPr>
          </a:p>
          <a:p>
            <a:pPr>
              <a:lnSpc>
                <a:spcPct val="100000"/>
              </a:lnSpc>
              <a:tabLst>
                <a:tab algn="l" pos="0"/>
              </a:tabLst>
            </a:pPr>
            <a:r>
              <a:rPr b="0" lang="en" sz="1800" spc="-1" strike="noStrike">
                <a:solidFill>
                  <a:srgbClr val="000000"/>
                </a:solidFill>
                <a:latin typeface="Arial"/>
                <a:ea typeface="Arial"/>
              </a:rPr>
              <a:t>→ </a:t>
            </a:r>
            <a:r>
              <a:rPr b="0" lang="en" sz="1800" spc="-1" strike="noStrike">
                <a:solidFill>
                  <a:srgbClr val="000000"/>
                </a:solidFill>
                <a:latin typeface="Arial"/>
                <a:ea typeface="Arial"/>
              </a:rPr>
              <a:t>NON </a:t>
            </a:r>
            <a:endParaRPr b="0" lang="fr-FR" sz="1800" spc="-1" strike="noStrike">
              <a:latin typeface="Arial"/>
            </a:endParaRPr>
          </a:p>
          <a:p>
            <a:pPr>
              <a:lnSpc>
                <a:spcPct val="100000"/>
              </a:lnSpc>
              <a:tabLst>
                <a:tab algn="l" pos="0"/>
              </a:tabLst>
            </a:pPr>
            <a:r>
              <a:rPr b="0" lang="en" sz="1800" spc="-1" strike="noStrike">
                <a:solidFill>
                  <a:srgbClr val="000000"/>
                </a:solidFill>
                <a:latin typeface="Arial"/>
                <a:ea typeface="Arial"/>
              </a:rPr>
              <a:t>→ </a:t>
            </a:r>
            <a:r>
              <a:rPr b="0" lang="en" sz="1800" spc="-1" strike="noStrike">
                <a:solidFill>
                  <a:srgbClr val="000000"/>
                </a:solidFill>
                <a:latin typeface="Arial"/>
                <a:ea typeface="Arial"/>
              </a:rPr>
              <a:t>Certains n’ont jamais touché à un code informatique ! </a:t>
            </a:r>
            <a:endParaRPr b="0" lang="fr-FR" sz="1800" spc="-1" strike="noStrike">
              <a:latin typeface="Arial"/>
            </a:endParaRPr>
          </a:p>
          <a:p>
            <a:pPr>
              <a:lnSpc>
                <a:spcPct val="100000"/>
              </a:lnSpc>
              <a:tabLst>
                <a:tab algn="l" pos="0"/>
              </a:tabLst>
            </a:pPr>
            <a:endParaRPr b="0" lang="fr-FR" sz="1800" spc="-1" strike="noStrike">
              <a:latin typeface="Arial"/>
            </a:endParaRPr>
          </a:p>
          <a:p>
            <a:pPr>
              <a:lnSpc>
                <a:spcPct val="100000"/>
              </a:lnSpc>
              <a:tabLst>
                <a:tab algn="l" pos="0"/>
              </a:tabLst>
            </a:pPr>
            <a:r>
              <a:rPr b="1" lang="en" sz="1800" spc="-1" strike="noStrike">
                <a:solidFill>
                  <a:srgbClr val="000000"/>
                </a:solidFill>
                <a:latin typeface="Arial"/>
                <a:ea typeface="Arial"/>
              </a:rPr>
              <a:t>… </a:t>
            </a:r>
            <a:r>
              <a:rPr b="1" lang="en" sz="1800" spc="-1" strike="noStrike">
                <a:solidFill>
                  <a:srgbClr val="000000"/>
                </a:solidFill>
                <a:latin typeface="Arial"/>
                <a:ea typeface="Arial"/>
              </a:rPr>
              <a:t>Ils et elles font des métiers variés</a:t>
            </a:r>
            <a:endParaRPr b="0" lang="fr-FR" sz="1800" spc="-1" strike="noStrike">
              <a:latin typeface="Arial"/>
            </a:endParaRPr>
          </a:p>
          <a:p>
            <a:pPr>
              <a:lnSpc>
                <a:spcPct val="100000"/>
              </a:lnSpc>
              <a:tabLst>
                <a:tab algn="l" pos="0"/>
              </a:tabLst>
            </a:pPr>
            <a:r>
              <a:rPr b="1" lang="en" sz="1800" spc="-1" strike="noStrike">
                <a:solidFill>
                  <a:srgbClr val="000000"/>
                </a:solidFill>
                <a:latin typeface="Arial"/>
                <a:ea typeface="Arial"/>
              </a:rPr>
              <a:t>… </a:t>
            </a:r>
            <a:r>
              <a:rPr b="1" lang="en" sz="1800" spc="-1" strike="noStrike">
                <a:solidFill>
                  <a:srgbClr val="000000"/>
                </a:solidFill>
                <a:latin typeface="Arial"/>
                <a:ea typeface="Arial"/>
              </a:rPr>
              <a:t>Généralement ils et elles sont bien payés</a:t>
            </a:r>
            <a:endParaRPr b="0" lang="fr-FR" sz="1800" spc="-1" strike="noStrike">
              <a:latin typeface="Arial"/>
            </a:endParaRPr>
          </a:p>
          <a:p>
            <a:pPr>
              <a:lnSpc>
                <a:spcPct val="100000"/>
              </a:lnSpc>
              <a:tabLst>
                <a:tab algn="l" pos="0"/>
              </a:tabLst>
            </a:pPr>
            <a:r>
              <a:rPr b="1" lang="en" sz="1800" spc="-1" strike="noStrike">
                <a:solidFill>
                  <a:srgbClr val="000000"/>
                </a:solidFill>
                <a:latin typeface="Arial"/>
                <a:ea typeface="Arial"/>
              </a:rPr>
              <a:t>… </a:t>
            </a:r>
            <a:r>
              <a:rPr b="1" lang="en" sz="1800" spc="-1" strike="noStrike">
                <a:solidFill>
                  <a:srgbClr val="000000"/>
                </a:solidFill>
                <a:latin typeface="Arial"/>
                <a:ea typeface="Arial"/>
              </a:rPr>
              <a:t>Et ils et elles ont plein de débouchés après leurs études</a:t>
            </a:r>
            <a:endParaRPr b="0" lang="fr-FR" sz="1800" spc="-1" strike="noStrike">
              <a:latin typeface="Arial"/>
            </a:endParaRPr>
          </a:p>
          <a:p>
            <a:pPr>
              <a:lnSpc>
                <a:spcPct val="100000"/>
              </a:lnSpc>
              <a:tabLst>
                <a:tab algn="l" pos="0"/>
              </a:tabLst>
            </a:pPr>
            <a:endParaRPr b="0" lang="fr-FR" sz="1800" spc="-1" strike="noStrike">
              <a:latin typeface="Arial"/>
            </a:endParaRPr>
          </a:p>
          <a:p>
            <a:pPr>
              <a:lnSpc>
                <a:spcPct val="100000"/>
              </a:lnSpc>
              <a:tabLst>
                <a:tab algn="l" pos="0"/>
              </a:tabLst>
            </a:pPr>
            <a:endParaRPr b="0" lang="fr-FR" sz="1800" spc="-1" strike="noStrike">
              <a:latin typeface="Arial"/>
            </a:endParaRPr>
          </a:p>
          <a:p>
            <a:pPr>
              <a:lnSpc>
                <a:spcPct val="100000"/>
              </a:lnSpc>
              <a:tabLst>
                <a:tab algn="l" pos="0"/>
              </a:tabLst>
            </a:pPr>
            <a:endParaRPr b="0" lang="fr-FR" sz="1800" spc="-1" strike="noStrike">
              <a:latin typeface="Arial"/>
            </a:endParaRPr>
          </a:p>
        </p:txBody>
      </p:sp>
    </p:spTree>
  </p:cSld>
  <mc:AlternateContent>
    <mc:Choice Requires="p14">
      <p:transition spd="slow" p14:dur="2000"/>
    </mc:Choice>
    <mc:Fallback>
      <p:transition spd="slow"/>
    </mc:Fallback>
  </mc:AlternateContent>
</p:sld>
</file>

<file path=ppt/slides/slide3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11" name="Google Shape;681;p46"/>
          <p:cNvSpPr/>
          <p:nvPr/>
        </p:nvSpPr>
        <p:spPr>
          <a:xfrm>
            <a:off x="729360" y="1322280"/>
            <a:ext cx="8055720" cy="1517760"/>
          </a:xfrm>
          <a:prstGeom prst="rect">
            <a:avLst/>
          </a:prstGeom>
          <a:noFill/>
          <a:ln w="0">
            <a:noFill/>
          </a:ln>
        </p:spPr>
        <p:style>
          <a:lnRef idx="0"/>
          <a:fillRef idx="0"/>
          <a:effectRef idx="0"/>
          <a:fontRef idx="minor"/>
        </p:style>
        <p:txBody>
          <a:bodyPr lIns="90000" rIns="90000" tIns="91440" bIns="91440">
            <a:noAutofit/>
          </a:bodyPr>
          <a:p>
            <a:pPr>
              <a:lnSpc>
                <a:spcPct val="100000"/>
              </a:lnSpc>
              <a:tabLst>
                <a:tab algn="l" pos="0"/>
              </a:tabLst>
            </a:pPr>
            <a:r>
              <a:rPr b="1" lang="en" sz="3600" spc="-1" strike="noStrike">
                <a:solidFill>
                  <a:srgbClr val="ffffff"/>
                </a:solidFill>
                <a:latin typeface="Raleway"/>
                <a:ea typeface="Raleway"/>
              </a:rPr>
              <a:t>5. Quelques portraits supplémentaires</a:t>
            </a:r>
            <a:endParaRPr b="0" lang="fr-FR" sz="3600" spc="-1" strike="noStrike">
              <a:latin typeface="Arial"/>
            </a:endParaRPr>
          </a:p>
        </p:txBody>
      </p:sp>
    </p:spTree>
  </p:cSld>
  <mc:AlternateContent>
    <mc:Choice Requires="p14">
      <p:transition spd="slow" p14:dur="2000"/>
    </mc:Choice>
    <mc:Fallback>
      <p:transition spd="slow"/>
    </mc:Fallback>
  </mc:AlternateContent>
</p:sld>
</file>

<file path=ppt/slides/slide3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12" name="Google Shape;686;p47"/>
          <p:cNvSpPr/>
          <p:nvPr/>
        </p:nvSpPr>
        <p:spPr>
          <a:xfrm>
            <a:off x="616680" y="1035720"/>
            <a:ext cx="1537560" cy="417960"/>
          </a:xfrm>
          <a:prstGeom prst="rect">
            <a:avLst/>
          </a:prstGeom>
          <a:solidFill>
            <a:schemeClr val="lt1"/>
          </a:solidFill>
          <a:ln w="9525">
            <a:solidFill>
              <a:srgbClr val="ffffff"/>
            </a:solidFill>
            <a:round/>
          </a:ln>
        </p:spPr>
        <p:style>
          <a:lnRef idx="0"/>
          <a:fillRef idx="0"/>
          <a:effectRef idx="0"/>
          <a:fontRef idx="minor"/>
        </p:style>
      </p:sp>
      <p:sp>
        <p:nvSpPr>
          <p:cNvPr id="613" name="Google Shape;687;p47"/>
          <p:cNvSpPr/>
          <p:nvPr/>
        </p:nvSpPr>
        <p:spPr>
          <a:xfrm>
            <a:off x="160560" y="-11160"/>
            <a:ext cx="8519760" cy="572040"/>
          </a:xfrm>
          <a:prstGeom prst="rect">
            <a:avLst/>
          </a:prstGeom>
          <a:noFill/>
          <a:ln w="0">
            <a:noFill/>
          </a:ln>
        </p:spPr>
        <p:style>
          <a:lnRef idx="0"/>
          <a:fillRef idx="0"/>
          <a:effectRef idx="0"/>
          <a:fontRef idx="minor"/>
        </p:style>
        <p:txBody>
          <a:bodyPr lIns="90000" rIns="90000" tIns="91440" bIns="91440">
            <a:noAutofit/>
          </a:bodyPr>
          <a:p>
            <a:pPr>
              <a:lnSpc>
                <a:spcPct val="100000"/>
              </a:lnSpc>
              <a:tabLst>
                <a:tab algn="l" pos="0"/>
              </a:tabLst>
            </a:pPr>
            <a:r>
              <a:rPr b="1" lang="en" sz="2600" spc="-1" strike="noStrike">
                <a:solidFill>
                  <a:srgbClr val="1a1a1a"/>
                </a:solidFill>
                <a:latin typeface="Raleway"/>
                <a:ea typeface="Raleway"/>
              </a:rPr>
              <a:t>Qui est qui ?</a:t>
            </a:r>
            <a:endParaRPr b="0" lang="fr-FR" sz="2600" spc="-1" strike="noStrike">
              <a:latin typeface="Arial"/>
            </a:endParaRPr>
          </a:p>
        </p:txBody>
      </p:sp>
      <p:sp>
        <p:nvSpPr>
          <p:cNvPr id="614" name="Google Shape;688;p47"/>
          <p:cNvSpPr/>
          <p:nvPr/>
        </p:nvSpPr>
        <p:spPr>
          <a:xfrm>
            <a:off x="1854000" y="2370600"/>
            <a:ext cx="7130880" cy="2320560"/>
          </a:xfrm>
          <a:prstGeom prst="rect">
            <a:avLst/>
          </a:prstGeom>
          <a:noFill/>
          <a:ln w="0">
            <a:noFill/>
          </a:ln>
        </p:spPr>
        <p:style>
          <a:lnRef idx="0"/>
          <a:fillRef idx="0"/>
          <a:effectRef idx="0"/>
          <a:fontRef idx="minor"/>
        </p:style>
        <p:txBody>
          <a:bodyPr lIns="90000" rIns="90000" tIns="91440" bIns="91440">
            <a:noAutofit/>
          </a:bodyPr>
          <a:p>
            <a:pPr marL="457200" indent="-329400">
              <a:lnSpc>
                <a:spcPct val="100000"/>
              </a:lnSpc>
              <a:buClr>
                <a:srgbClr val="000000"/>
              </a:buClr>
              <a:buFont typeface="Arial"/>
              <a:buAutoNum type="arabicPeriod"/>
            </a:pPr>
            <a:r>
              <a:rPr b="0" lang="en" sz="1600" spc="-1" strike="noStrike">
                <a:solidFill>
                  <a:srgbClr val="000000"/>
                </a:solidFill>
                <a:latin typeface="Arial"/>
                <a:ea typeface="Arial"/>
              </a:rPr>
              <a:t>J’ai créé les premiers </a:t>
            </a:r>
            <a:r>
              <a:rPr b="1" lang="en" sz="1600" spc="-1" strike="noStrike">
                <a:solidFill>
                  <a:srgbClr val="000000"/>
                </a:solidFill>
                <a:latin typeface="Arial"/>
                <a:ea typeface="Arial"/>
              </a:rPr>
              <a:t>systèmes embarqués</a:t>
            </a:r>
            <a:r>
              <a:rPr b="0" lang="en" sz="1600" spc="-1" strike="noStrike">
                <a:solidFill>
                  <a:srgbClr val="000000"/>
                </a:solidFill>
                <a:latin typeface="Arial"/>
                <a:ea typeface="Arial"/>
              </a:rPr>
              <a:t>.</a:t>
            </a:r>
            <a:endParaRPr b="0" lang="fr-FR" sz="1600" spc="-1" strike="noStrike">
              <a:latin typeface="Arial"/>
            </a:endParaRPr>
          </a:p>
          <a:p>
            <a:pPr marL="457200" indent="-329400">
              <a:lnSpc>
                <a:spcPct val="100000"/>
              </a:lnSpc>
              <a:buClr>
                <a:srgbClr val="000000"/>
              </a:buClr>
              <a:buFont typeface="Arial"/>
              <a:buAutoNum type="arabicPeriod"/>
            </a:pPr>
            <a:r>
              <a:rPr b="0" lang="en" sz="1600" spc="-1" strike="noStrike">
                <a:solidFill>
                  <a:srgbClr val="000000"/>
                </a:solidFill>
                <a:latin typeface="Arial"/>
                <a:ea typeface="Arial"/>
              </a:rPr>
              <a:t>J’ai fait volé des </a:t>
            </a:r>
            <a:r>
              <a:rPr b="1" lang="en" sz="1600" spc="-1" strike="noStrike">
                <a:solidFill>
                  <a:srgbClr val="000000"/>
                </a:solidFill>
                <a:latin typeface="Arial"/>
                <a:ea typeface="Arial"/>
              </a:rPr>
              <a:t>navettes spatiales</a:t>
            </a:r>
            <a:endParaRPr b="0" lang="fr-FR" sz="1600" spc="-1" strike="noStrike">
              <a:latin typeface="Arial"/>
            </a:endParaRPr>
          </a:p>
          <a:p>
            <a:pPr marL="457200" indent="-329400">
              <a:lnSpc>
                <a:spcPct val="100000"/>
              </a:lnSpc>
              <a:buClr>
                <a:srgbClr val="000000"/>
              </a:buClr>
              <a:buFont typeface="Arial"/>
              <a:buAutoNum type="arabicPeriod"/>
            </a:pPr>
            <a:r>
              <a:rPr b="0" lang="en" sz="1600" spc="-1" strike="noStrike">
                <a:solidFill>
                  <a:srgbClr val="000000"/>
                </a:solidFill>
                <a:latin typeface="Arial"/>
                <a:ea typeface="Arial"/>
              </a:rPr>
              <a:t>Je suis </a:t>
            </a:r>
            <a:r>
              <a:rPr b="1" lang="en" sz="1600" spc="-1" strike="noStrike">
                <a:solidFill>
                  <a:srgbClr val="000000"/>
                </a:solidFill>
                <a:latin typeface="Arial"/>
                <a:ea typeface="Arial"/>
              </a:rPr>
              <a:t>journaliste</a:t>
            </a:r>
            <a:endParaRPr b="0" lang="fr-FR" sz="1600" spc="-1" strike="noStrike">
              <a:latin typeface="Arial"/>
            </a:endParaRPr>
          </a:p>
          <a:p>
            <a:pPr marL="457200" indent="-329400">
              <a:lnSpc>
                <a:spcPct val="100000"/>
              </a:lnSpc>
              <a:buClr>
                <a:srgbClr val="000000"/>
              </a:buClr>
              <a:buFont typeface="Arial"/>
              <a:buAutoNum type="arabicPeriod"/>
            </a:pPr>
            <a:r>
              <a:rPr b="0" lang="en" sz="1600" spc="-1" strike="noStrike">
                <a:solidFill>
                  <a:srgbClr val="000000"/>
                </a:solidFill>
                <a:latin typeface="Arial"/>
                <a:ea typeface="Arial"/>
              </a:rPr>
              <a:t>J’ai inventé un des premiers langages pour les </a:t>
            </a:r>
            <a:r>
              <a:rPr b="1" lang="en" sz="1600" spc="-1" strike="noStrike">
                <a:solidFill>
                  <a:srgbClr val="000000"/>
                </a:solidFill>
                <a:latin typeface="Arial"/>
                <a:ea typeface="Arial"/>
              </a:rPr>
              <a:t>micro-ordinateurs</a:t>
            </a:r>
            <a:endParaRPr b="0" lang="fr-FR" sz="1600" spc="-1" strike="noStrike">
              <a:latin typeface="Arial"/>
            </a:endParaRPr>
          </a:p>
          <a:p>
            <a:pPr marL="457200" indent="-329400">
              <a:lnSpc>
                <a:spcPct val="100000"/>
              </a:lnSpc>
              <a:buClr>
                <a:srgbClr val="000000"/>
              </a:buClr>
              <a:buFont typeface="Arial"/>
              <a:buAutoNum type="arabicPeriod"/>
            </a:pPr>
            <a:r>
              <a:rPr b="0" lang="en" sz="1600" spc="-1" strike="noStrike">
                <a:solidFill>
                  <a:srgbClr val="000000"/>
                </a:solidFill>
                <a:latin typeface="Arial"/>
                <a:ea typeface="Arial"/>
              </a:rPr>
              <a:t>Je conçois des systèmes de </a:t>
            </a:r>
            <a:r>
              <a:rPr b="1" lang="en" sz="1600" spc="-1" strike="noStrike">
                <a:solidFill>
                  <a:srgbClr val="000000"/>
                </a:solidFill>
                <a:latin typeface="Arial"/>
                <a:ea typeface="Arial"/>
              </a:rPr>
              <a:t>votes électroniques</a:t>
            </a:r>
            <a:r>
              <a:rPr b="0" lang="en" sz="1600" spc="-1" strike="noStrike">
                <a:solidFill>
                  <a:srgbClr val="000000"/>
                </a:solidFill>
                <a:latin typeface="Arial"/>
                <a:ea typeface="Arial"/>
              </a:rPr>
              <a:t> sécurisés</a:t>
            </a:r>
            <a:endParaRPr b="0" lang="fr-FR" sz="1600" spc="-1" strike="noStrike">
              <a:latin typeface="Arial"/>
            </a:endParaRPr>
          </a:p>
          <a:p>
            <a:pPr marL="457200" indent="-329400">
              <a:lnSpc>
                <a:spcPct val="100000"/>
              </a:lnSpc>
              <a:buClr>
                <a:srgbClr val="000000"/>
              </a:buClr>
              <a:buFont typeface="Arial"/>
              <a:buAutoNum type="arabicPeriod"/>
            </a:pPr>
            <a:r>
              <a:rPr b="0" lang="en" sz="1600" spc="-1" strike="noStrike">
                <a:solidFill>
                  <a:srgbClr val="000000"/>
                </a:solidFill>
                <a:latin typeface="Arial"/>
                <a:ea typeface="Arial"/>
              </a:rPr>
              <a:t>Je rend les </a:t>
            </a:r>
            <a:r>
              <a:rPr b="1" lang="en" sz="1600" spc="-1" strike="noStrike">
                <a:solidFill>
                  <a:srgbClr val="000000"/>
                </a:solidFill>
                <a:latin typeface="Arial"/>
                <a:ea typeface="Arial"/>
              </a:rPr>
              <a:t>infrastructures logicielles robustes</a:t>
            </a:r>
            <a:endParaRPr b="0" lang="fr-FR" sz="1600" spc="-1" strike="noStrike">
              <a:latin typeface="Arial"/>
            </a:endParaRPr>
          </a:p>
          <a:p>
            <a:pPr marL="457200" indent="-329400">
              <a:lnSpc>
                <a:spcPct val="100000"/>
              </a:lnSpc>
              <a:buClr>
                <a:srgbClr val="000000"/>
              </a:buClr>
              <a:buFont typeface="Arial"/>
              <a:buAutoNum type="arabicPeriod"/>
            </a:pPr>
            <a:r>
              <a:rPr b="0" lang="en" sz="1600" spc="-1" strike="noStrike">
                <a:solidFill>
                  <a:srgbClr val="000000"/>
                </a:solidFill>
                <a:latin typeface="Arial"/>
                <a:ea typeface="Arial"/>
              </a:rPr>
              <a:t>J’ai été hackeuse… puis </a:t>
            </a:r>
            <a:r>
              <a:rPr b="1" lang="en" sz="1600" spc="-1" strike="noStrike">
                <a:solidFill>
                  <a:srgbClr val="000000"/>
                </a:solidFill>
                <a:latin typeface="Arial"/>
                <a:ea typeface="Arial"/>
              </a:rPr>
              <a:t>ministre</a:t>
            </a:r>
            <a:r>
              <a:rPr b="0" lang="en" sz="1600" spc="-1" strike="noStrike">
                <a:solidFill>
                  <a:srgbClr val="000000"/>
                </a:solidFill>
                <a:latin typeface="Arial"/>
                <a:ea typeface="Arial"/>
              </a:rPr>
              <a:t> ! </a:t>
            </a:r>
            <a:endParaRPr b="0" lang="fr-FR" sz="1600" spc="-1" strike="noStrike">
              <a:latin typeface="Arial"/>
            </a:endParaRPr>
          </a:p>
          <a:p>
            <a:pPr marL="457200" indent="-329400">
              <a:lnSpc>
                <a:spcPct val="100000"/>
              </a:lnSpc>
              <a:buClr>
                <a:srgbClr val="000000"/>
              </a:buClr>
              <a:buFont typeface="Arial"/>
              <a:buAutoNum type="arabicPeriod"/>
            </a:pPr>
            <a:r>
              <a:rPr b="0" lang="en" sz="1600" spc="-1" strike="noStrike">
                <a:solidFill>
                  <a:srgbClr val="000000"/>
                </a:solidFill>
                <a:latin typeface="Arial"/>
                <a:ea typeface="Arial"/>
              </a:rPr>
              <a:t>Je conçois des algorithmes pour les </a:t>
            </a:r>
            <a:r>
              <a:rPr b="1" lang="en" sz="1600" spc="-1" strike="noStrike">
                <a:solidFill>
                  <a:srgbClr val="000000"/>
                </a:solidFill>
                <a:latin typeface="Arial"/>
                <a:ea typeface="Arial"/>
              </a:rPr>
              <a:t>super-calculateurs</a:t>
            </a:r>
            <a:endParaRPr b="0" lang="fr-FR" sz="1600" spc="-1" strike="noStrike">
              <a:latin typeface="Arial"/>
            </a:endParaRPr>
          </a:p>
          <a:p>
            <a:pPr>
              <a:lnSpc>
                <a:spcPct val="100000"/>
              </a:lnSpc>
              <a:tabLst>
                <a:tab algn="l" pos="0"/>
              </a:tabLst>
            </a:pPr>
            <a:endParaRPr b="0" lang="fr-FR" sz="1600" spc="-1" strike="noStrike">
              <a:latin typeface="Arial"/>
            </a:endParaRPr>
          </a:p>
          <a:p>
            <a:pPr>
              <a:lnSpc>
                <a:spcPct val="100000"/>
              </a:lnSpc>
              <a:tabLst>
                <a:tab algn="l" pos="0"/>
              </a:tabLst>
            </a:pPr>
            <a:endParaRPr b="0" lang="fr-FR" sz="1600" spc="-1" strike="noStrike">
              <a:latin typeface="Arial"/>
            </a:endParaRPr>
          </a:p>
          <a:p>
            <a:pPr>
              <a:lnSpc>
                <a:spcPct val="100000"/>
              </a:lnSpc>
              <a:tabLst>
                <a:tab algn="l" pos="0"/>
              </a:tabLst>
            </a:pPr>
            <a:endParaRPr b="0" lang="fr-FR" sz="1600" spc="-1" strike="noStrike">
              <a:latin typeface="Arial"/>
            </a:endParaRPr>
          </a:p>
          <a:p>
            <a:pPr>
              <a:lnSpc>
                <a:spcPct val="100000"/>
              </a:lnSpc>
              <a:tabLst>
                <a:tab algn="l" pos="0"/>
              </a:tabLst>
            </a:pPr>
            <a:endParaRPr b="0" lang="fr-FR" sz="1600" spc="-1" strike="noStrike">
              <a:latin typeface="Arial"/>
            </a:endParaRPr>
          </a:p>
          <a:p>
            <a:pPr>
              <a:lnSpc>
                <a:spcPct val="100000"/>
              </a:lnSpc>
              <a:tabLst>
                <a:tab algn="l" pos="0"/>
              </a:tabLst>
            </a:pPr>
            <a:endParaRPr b="0" lang="fr-FR" sz="1600" spc="-1" strike="noStrike">
              <a:latin typeface="Arial"/>
            </a:endParaRPr>
          </a:p>
        </p:txBody>
      </p:sp>
      <p:pic>
        <p:nvPicPr>
          <p:cNvPr id="615" name="Google Shape;689;p47" descr=""/>
          <p:cNvPicPr/>
          <p:nvPr/>
        </p:nvPicPr>
        <p:blipFill>
          <a:blip r:embed="rId1"/>
          <a:stretch/>
        </p:blipFill>
        <p:spPr>
          <a:xfrm>
            <a:off x="399960" y="679320"/>
            <a:ext cx="889560" cy="1106640"/>
          </a:xfrm>
          <a:prstGeom prst="rect">
            <a:avLst/>
          </a:prstGeom>
          <a:ln w="0">
            <a:noFill/>
          </a:ln>
        </p:spPr>
      </p:pic>
      <p:pic>
        <p:nvPicPr>
          <p:cNvPr id="616" name="Google Shape;690;p47" descr=""/>
          <p:cNvPicPr/>
          <p:nvPr/>
        </p:nvPicPr>
        <p:blipFill>
          <a:blip r:embed="rId2"/>
          <a:srcRect l="0" t="0" r="11241" b="0"/>
          <a:stretch/>
        </p:blipFill>
        <p:spPr>
          <a:xfrm>
            <a:off x="1486440" y="681840"/>
            <a:ext cx="919440" cy="1102320"/>
          </a:xfrm>
          <a:prstGeom prst="rect">
            <a:avLst/>
          </a:prstGeom>
          <a:ln w="0">
            <a:noFill/>
          </a:ln>
        </p:spPr>
      </p:pic>
      <p:pic>
        <p:nvPicPr>
          <p:cNvPr id="617" name="Google Shape;691;p47" descr=""/>
          <p:cNvPicPr/>
          <p:nvPr/>
        </p:nvPicPr>
        <p:blipFill>
          <a:blip r:embed="rId3"/>
          <a:stretch/>
        </p:blipFill>
        <p:spPr>
          <a:xfrm>
            <a:off x="2602440" y="702720"/>
            <a:ext cx="919440" cy="1087560"/>
          </a:xfrm>
          <a:prstGeom prst="rect">
            <a:avLst/>
          </a:prstGeom>
          <a:ln w="0">
            <a:noFill/>
          </a:ln>
        </p:spPr>
      </p:pic>
      <p:pic>
        <p:nvPicPr>
          <p:cNvPr id="618" name="Google Shape;692;p47" descr=""/>
          <p:cNvPicPr/>
          <p:nvPr/>
        </p:nvPicPr>
        <p:blipFill>
          <a:blip r:embed="rId4"/>
          <a:srcRect l="19842" t="0" r="24361" b="0"/>
          <a:stretch/>
        </p:blipFill>
        <p:spPr>
          <a:xfrm>
            <a:off x="3718440" y="721800"/>
            <a:ext cx="889560" cy="1060920"/>
          </a:xfrm>
          <a:prstGeom prst="rect">
            <a:avLst/>
          </a:prstGeom>
          <a:ln w="0">
            <a:noFill/>
          </a:ln>
        </p:spPr>
      </p:pic>
      <p:pic>
        <p:nvPicPr>
          <p:cNvPr id="619" name="Google Shape;693;p47" descr=""/>
          <p:cNvPicPr/>
          <p:nvPr/>
        </p:nvPicPr>
        <p:blipFill>
          <a:blip r:embed="rId5"/>
          <a:srcRect l="7380" t="0" r="14769" b="0"/>
          <a:stretch/>
        </p:blipFill>
        <p:spPr>
          <a:xfrm>
            <a:off x="5878080" y="701280"/>
            <a:ext cx="846360" cy="1087560"/>
          </a:xfrm>
          <a:prstGeom prst="rect">
            <a:avLst/>
          </a:prstGeom>
          <a:ln w="0">
            <a:noFill/>
          </a:ln>
        </p:spPr>
      </p:pic>
      <p:pic>
        <p:nvPicPr>
          <p:cNvPr id="620" name="Google Shape;694;p47" descr=""/>
          <p:cNvPicPr/>
          <p:nvPr/>
        </p:nvPicPr>
        <p:blipFill>
          <a:blip r:embed="rId6"/>
          <a:srcRect l="22222" t="0" r="20648" b="0"/>
          <a:stretch/>
        </p:blipFill>
        <p:spPr>
          <a:xfrm>
            <a:off x="8171640" y="718200"/>
            <a:ext cx="813240" cy="1067760"/>
          </a:xfrm>
          <a:prstGeom prst="rect">
            <a:avLst/>
          </a:prstGeom>
          <a:ln w="0">
            <a:noFill/>
          </a:ln>
        </p:spPr>
      </p:pic>
      <p:pic>
        <p:nvPicPr>
          <p:cNvPr id="621" name="Google Shape;695;p47" descr=""/>
          <p:cNvPicPr/>
          <p:nvPr/>
        </p:nvPicPr>
        <p:blipFill>
          <a:blip r:embed="rId7"/>
          <a:stretch/>
        </p:blipFill>
        <p:spPr>
          <a:xfrm>
            <a:off x="4879080" y="699840"/>
            <a:ext cx="731520" cy="1098720"/>
          </a:xfrm>
          <a:prstGeom prst="rect">
            <a:avLst/>
          </a:prstGeom>
          <a:ln w="0">
            <a:noFill/>
          </a:ln>
        </p:spPr>
      </p:pic>
      <p:pic>
        <p:nvPicPr>
          <p:cNvPr id="622" name="Google Shape;696;p47" descr=""/>
          <p:cNvPicPr/>
          <p:nvPr/>
        </p:nvPicPr>
        <p:blipFill>
          <a:blip r:embed="rId8"/>
          <a:srcRect l="27697" t="4324" r="27583" b="4324"/>
          <a:stretch/>
        </p:blipFill>
        <p:spPr>
          <a:xfrm>
            <a:off x="7002360" y="695880"/>
            <a:ext cx="813240" cy="1106640"/>
          </a:xfrm>
          <a:prstGeom prst="rect">
            <a:avLst/>
          </a:prstGeom>
          <a:ln w="0">
            <a:noFill/>
          </a:ln>
        </p:spPr>
      </p:pic>
      <p:sp>
        <p:nvSpPr>
          <p:cNvPr id="623" name="Google Shape;697;p47"/>
          <p:cNvSpPr/>
          <p:nvPr/>
        </p:nvSpPr>
        <p:spPr>
          <a:xfrm>
            <a:off x="1193040" y="4447080"/>
            <a:ext cx="1212840" cy="649440"/>
          </a:xfrm>
          <a:prstGeom prst="rect">
            <a:avLst/>
          </a:prstGeom>
          <a:noFill/>
          <a:ln w="0">
            <a:noFill/>
          </a:ln>
        </p:spPr>
        <p:style>
          <a:lnRef idx="0"/>
          <a:fillRef idx="0"/>
          <a:effectRef idx="0"/>
          <a:fontRef idx="minor"/>
        </p:style>
        <p:txBody>
          <a:bodyPr lIns="90000" rIns="90000" tIns="91440" bIns="91440">
            <a:noAutofit/>
          </a:bodyPr>
          <a:p>
            <a:pPr algn="ctr">
              <a:lnSpc>
                <a:spcPct val="100000"/>
              </a:lnSpc>
              <a:tabLst>
                <a:tab algn="l" pos="0"/>
              </a:tabLst>
            </a:pPr>
            <a:r>
              <a:rPr b="1" i="1" lang="en" sz="1200" spc="-1" strike="noStrike">
                <a:solidFill>
                  <a:srgbClr val="1a9988"/>
                </a:solidFill>
                <a:latin typeface="Arial"/>
                <a:ea typeface="Arial"/>
              </a:rPr>
              <a:t>Logiciels embarqués</a:t>
            </a:r>
            <a:endParaRPr b="0" lang="fr-FR" sz="1200" spc="-1" strike="noStrike">
              <a:latin typeface="Arial"/>
            </a:endParaRPr>
          </a:p>
        </p:txBody>
      </p:sp>
      <p:sp>
        <p:nvSpPr>
          <p:cNvPr id="624" name="Google Shape;698;p47"/>
          <p:cNvSpPr/>
          <p:nvPr/>
        </p:nvSpPr>
        <p:spPr>
          <a:xfrm>
            <a:off x="3564000" y="4408560"/>
            <a:ext cx="1155960" cy="649440"/>
          </a:xfrm>
          <a:prstGeom prst="rect">
            <a:avLst/>
          </a:prstGeom>
          <a:noFill/>
          <a:ln w="0">
            <a:noFill/>
          </a:ln>
        </p:spPr>
        <p:style>
          <a:lnRef idx="0"/>
          <a:fillRef idx="0"/>
          <a:effectRef idx="0"/>
          <a:fontRef idx="minor"/>
        </p:style>
        <p:txBody>
          <a:bodyPr lIns="90000" rIns="90000" tIns="91440" bIns="91440">
            <a:noAutofit/>
          </a:bodyPr>
          <a:p>
            <a:pPr algn="ctr">
              <a:lnSpc>
                <a:spcPct val="100000"/>
              </a:lnSpc>
              <a:tabLst>
                <a:tab algn="l" pos="0"/>
              </a:tabLst>
            </a:pPr>
            <a:r>
              <a:rPr b="1" i="1" lang="en" sz="1200" spc="-1" strike="noStrike">
                <a:solidFill>
                  <a:srgbClr val="1a9988"/>
                </a:solidFill>
                <a:latin typeface="Arial"/>
                <a:ea typeface="Arial"/>
              </a:rPr>
              <a:t>Navettes spatiales</a:t>
            </a:r>
            <a:endParaRPr b="0" lang="fr-FR" sz="1200" spc="-1" strike="noStrike">
              <a:latin typeface="Arial"/>
            </a:endParaRPr>
          </a:p>
        </p:txBody>
      </p:sp>
      <p:sp>
        <p:nvSpPr>
          <p:cNvPr id="625" name="Google Shape;699;p47"/>
          <p:cNvSpPr/>
          <p:nvPr/>
        </p:nvSpPr>
        <p:spPr>
          <a:xfrm>
            <a:off x="5878080" y="4524120"/>
            <a:ext cx="1155960" cy="417960"/>
          </a:xfrm>
          <a:prstGeom prst="rect">
            <a:avLst/>
          </a:prstGeom>
          <a:noFill/>
          <a:ln w="0">
            <a:noFill/>
          </a:ln>
        </p:spPr>
        <p:style>
          <a:lnRef idx="0"/>
          <a:fillRef idx="0"/>
          <a:effectRef idx="0"/>
          <a:fontRef idx="minor"/>
        </p:style>
        <p:txBody>
          <a:bodyPr lIns="90000" rIns="90000" tIns="91440" bIns="91440">
            <a:noAutofit/>
          </a:bodyPr>
          <a:p>
            <a:pPr>
              <a:lnSpc>
                <a:spcPct val="100000"/>
              </a:lnSpc>
              <a:tabLst>
                <a:tab algn="l" pos="0"/>
              </a:tabLst>
            </a:pPr>
            <a:r>
              <a:rPr b="1" i="1" lang="en" sz="1200" spc="-1" strike="noStrike">
                <a:solidFill>
                  <a:srgbClr val="1a9988"/>
                </a:solidFill>
                <a:latin typeface="Arial"/>
                <a:ea typeface="Arial"/>
              </a:rPr>
              <a:t>Journaliste</a:t>
            </a:r>
            <a:endParaRPr b="0" lang="fr-FR" sz="1200" spc="-1" strike="noStrike">
              <a:latin typeface="Arial"/>
            </a:endParaRPr>
          </a:p>
        </p:txBody>
      </p:sp>
      <p:sp>
        <p:nvSpPr>
          <p:cNvPr id="626" name="Google Shape;700;p47"/>
          <p:cNvSpPr/>
          <p:nvPr/>
        </p:nvSpPr>
        <p:spPr>
          <a:xfrm>
            <a:off x="7856640" y="4408560"/>
            <a:ext cx="1212840" cy="572040"/>
          </a:xfrm>
          <a:prstGeom prst="rect">
            <a:avLst/>
          </a:prstGeom>
          <a:noFill/>
          <a:ln w="0">
            <a:noFill/>
          </a:ln>
        </p:spPr>
        <p:style>
          <a:lnRef idx="0"/>
          <a:fillRef idx="0"/>
          <a:effectRef idx="0"/>
          <a:fontRef idx="minor"/>
        </p:style>
        <p:txBody>
          <a:bodyPr lIns="90000" rIns="90000" tIns="91440" bIns="91440">
            <a:noAutofit/>
          </a:bodyPr>
          <a:p>
            <a:pPr algn="ctr">
              <a:lnSpc>
                <a:spcPct val="100000"/>
              </a:lnSpc>
              <a:tabLst>
                <a:tab algn="l" pos="0"/>
              </a:tabLst>
            </a:pPr>
            <a:r>
              <a:rPr b="1" i="1" lang="en" sz="1200" spc="-1" strike="noStrike">
                <a:solidFill>
                  <a:srgbClr val="1a9988"/>
                </a:solidFill>
                <a:latin typeface="Arial"/>
                <a:ea typeface="Arial"/>
              </a:rPr>
              <a:t>Langage </a:t>
            </a:r>
            <a:endParaRPr b="0" lang="fr-FR" sz="1200" spc="-1" strike="noStrike">
              <a:latin typeface="Arial"/>
            </a:endParaRPr>
          </a:p>
          <a:p>
            <a:pPr algn="ctr">
              <a:lnSpc>
                <a:spcPct val="100000"/>
              </a:lnSpc>
              <a:tabLst>
                <a:tab algn="l" pos="0"/>
              </a:tabLst>
            </a:pPr>
            <a:r>
              <a:rPr b="1" i="1" lang="en" sz="1200" spc="-1" strike="noStrike">
                <a:solidFill>
                  <a:srgbClr val="1a9988"/>
                </a:solidFill>
                <a:latin typeface="Arial"/>
                <a:ea typeface="Arial"/>
              </a:rPr>
              <a:t>pour les PC</a:t>
            </a:r>
            <a:endParaRPr b="0" lang="fr-FR" sz="1200" spc="-1" strike="noStrike">
              <a:latin typeface="Arial"/>
            </a:endParaRPr>
          </a:p>
        </p:txBody>
      </p:sp>
      <p:sp>
        <p:nvSpPr>
          <p:cNvPr id="627" name="Google Shape;701;p47"/>
          <p:cNvSpPr/>
          <p:nvPr/>
        </p:nvSpPr>
        <p:spPr>
          <a:xfrm>
            <a:off x="4608720" y="4408560"/>
            <a:ext cx="1103760" cy="649440"/>
          </a:xfrm>
          <a:prstGeom prst="rect">
            <a:avLst/>
          </a:prstGeom>
          <a:noFill/>
          <a:ln w="0">
            <a:noFill/>
          </a:ln>
        </p:spPr>
        <p:style>
          <a:lnRef idx="0"/>
          <a:fillRef idx="0"/>
          <a:effectRef idx="0"/>
          <a:fontRef idx="minor"/>
        </p:style>
        <p:txBody>
          <a:bodyPr lIns="90000" rIns="90000" tIns="91440" bIns="91440">
            <a:noAutofit/>
          </a:bodyPr>
          <a:p>
            <a:pPr algn="ctr">
              <a:lnSpc>
                <a:spcPct val="100000"/>
              </a:lnSpc>
              <a:tabLst>
                <a:tab algn="l" pos="0"/>
              </a:tabLst>
            </a:pPr>
            <a:r>
              <a:rPr b="1" i="1" lang="en" sz="1200" spc="-1" strike="noStrike">
                <a:solidFill>
                  <a:srgbClr val="1a9988"/>
                </a:solidFill>
                <a:latin typeface="Arial"/>
                <a:ea typeface="Arial"/>
              </a:rPr>
              <a:t>Ministre et  hackeuse</a:t>
            </a:r>
            <a:endParaRPr b="0" lang="fr-FR" sz="1200" spc="-1" strike="noStrike">
              <a:latin typeface="Arial"/>
            </a:endParaRPr>
          </a:p>
        </p:txBody>
      </p:sp>
      <p:sp>
        <p:nvSpPr>
          <p:cNvPr id="628" name="Google Shape;702;p47"/>
          <p:cNvSpPr/>
          <p:nvPr/>
        </p:nvSpPr>
        <p:spPr>
          <a:xfrm>
            <a:off x="6875280" y="4408560"/>
            <a:ext cx="1296000" cy="649440"/>
          </a:xfrm>
          <a:prstGeom prst="rect">
            <a:avLst/>
          </a:prstGeom>
          <a:noFill/>
          <a:ln w="0">
            <a:noFill/>
          </a:ln>
        </p:spPr>
        <p:style>
          <a:lnRef idx="0"/>
          <a:fillRef idx="0"/>
          <a:effectRef idx="0"/>
          <a:fontRef idx="minor"/>
        </p:style>
        <p:txBody>
          <a:bodyPr lIns="90000" rIns="90000" tIns="91440" bIns="91440">
            <a:noAutofit/>
          </a:bodyPr>
          <a:p>
            <a:pPr algn="ctr">
              <a:lnSpc>
                <a:spcPct val="100000"/>
              </a:lnSpc>
              <a:tabLst>
                <a:tab algn="l" pos="0"/>
              </a:tabLst>
            </a:pPr>
            <a:r>
              <a:rPr b="1" i="1" lang="en" sz="1200" spc="-1" strike="noStrike">
                <a:solidFill>
                  <a:srgbClr val="1a9988"/>
                </a:solidFill>
                <a:latin typeface="Arial"/>
                <a:ea typeface="Arial"/>
              </a:rPr>
              <a:t>Super-</a:t>
            </a:r>
            <a:endParaRPr b="0" lang="fr-FR" sz="1200" spc="-1" strike="noStrike">
              <a:latin typeface="Arial"/>
            </a:endParaRPr>
          </a:p>
          <a:p>
            <a:pPr algn="ctr">
              <a:lnSpc>
                <a:spcPct val="100000"/>
              </a:lnSpc>
              <a:tabLst>
                <a:tab algn="l" pos="0"/>
              </a:tabLst>
            </a:pPr>
            <a:r>
              <a:rPr b="1" i="1" lang="en" sz="1200" spc="-1" strike="noStrike">
                <a:solidFill>
                  <a:srgbClr val="1a9988"/>
                </a:solidFill>
                <a:latin typeface="Arial"/>
                <a:ea typeface="Arial"/>
              </a:rPr>
              <a:t>calculateurs</a:t>
            </a:r>
            <a:endParaRPr b="0" lang="fr-FR" sz="1200" spc="-1" strike="noStrike">
              <a:latin typeface="Arial"/>
            </a:endParaRPr>
          </a:p>
        </p:txBody>
      </p:sp>
      <p:sp>
        <p:nvSpPr>
          <p:cNvPr id="629" name="Google Shape;703;p47"/>
          <p:cNvSpPr/>
          <p:nvPr/>
        </p:nvSpPr>
        <p:spPr>
          <a:xfrm>
            <a:off x="266760" y="4447080"/>
            <a:ext cx="1044000" cy="649440"/>
          </a:xfrm>
          <a:prstGeom prst="rect">
            <a:avLst/>
          </a:prstGeom>
          <a:noFill/>
          <a:ln w="0">
            <a:noFill/>
          </a:ln>
        </p:spPr>
        <p:style>
          <a:lnRef idx="0"/>
          <a:fillRef idx="0"/>
          <a:effectRef idx="0"/>
          <a:fontRef idx="minor"/>
        </p:style>
        <p:txBody>
          <a:bodyPr lIns="90000" rIns="90000" tIns="91440" bIns="91440">
            <a:noAutofit/>
          </a:bodyPr>
          <a:p>
            <a:pPr algn="ctr">
              <a:lnSpc>
                <a:spcPct val="100000"/>
              </a:lnSpc>
              <a:tabLst>
                <a:tab algn="l" pos="0"/>
              </a:tabLst>
            </a:pPr>
            <a:r>
              <a:rPr b="1" i="1" lang="en" sz="1200" spc="-1" strike="noStrike">
                <a:solidFill>
                  <a:srgbClr val="1a9988"/>
                </a:solidFill>
                <a:latin typeface="Arial"/>
                <a:ea typeface="Arial"/>
              </a:rPr>
              <a:t>Logiciels robustes</a:t>
            </a:r>
            <a:endParaRPr b="0" lang="fr-FR" sz="1200" spc="-1" strike="noStrike">
              <a:latin typeface="Arial"/>
            </a:endParaRPr>
          </a:p>
        </p:txBody>
      </p:sp>
      <p:sp>
        <p:nvSpPr>
          <p:cNvPr id="630" name="Google Shape;704;p47"/>
          <p:cNvSpPr/>
          <p:nvPr/>
        </p:nvSpPr>
        <p:spPr>
          <a:xfrm>
            <a:off x="2277360" y="4447080"/>
            <a:ext cx="1244160" cy="649440"/>
          </a:xfrm>
          <a:prstGeom prst="rect">
            <a:avLst/>
          </a:prstGeom>
          <a:noFill/>
          <a:ln w="0">
            <a:noFill/>
          </a:ln>
        </p:spPr>
        <p:style>
          <a:lnRef idx="0"/>
          <a:fillRef idx="0"/>
          <a:effectRef idx="0"/>
          <a:fontRef idx="minor"/>
        </p:style>
        <p:txBody>
          <a:bodyPr lIns="90000" rIns="90000" tIns="91440" bIns="91440">
            <a:noAutofit/>
          </a:bodyPr>
          <a:p>
            <a:pPr algn="ctr">
              <a:lnSpc>
                <a:spcPct val="100000"/>
              </a:lnSpc>
              <a:tabLst>
                <a:tab algn="l" pos="0"/>
              </a:tabLst>
            </a:pPr>
            <a:r>
              <a:rPr b="1" i="1" lang="en" sz="1200" spc="-1" strike="noStrike">
                <a:solidFill>
                  <a:srgbClr val="1a9988"/>
                </a:solidFill>
                <a:latin typeface="Arial"/>
                <a:ea typeface="Arial"/>
              </a:rPr>
              <a:t>Vote électronique</a:t>
            </a:r>
            <a:endParaRPr b="0" lang="fr-FR" sz="1200" spc="-1" strike="noStrike">
              <a:latin typeface="Arial"/>
            </a:endParaRPr>
          </a:p>
          <a:p>
            <a:pPr algn="ctr">
              <a:lnSpc>
                <a:spcPct val="100000"/>
              </a:lnSpc>
              <a:tabLst>
                <a:tab algn="l" pos="0"/>
              </a:tabLst>
            </a:pPr>
            <a:endParaRPr b="0" lang="fr-FR" sz="1200" spc="-1" strike="noStrike">
              <a:latin typeface="Arial"/>
            </a:endParaRPr>
          </a:p>
        </p:txBody>
      </p:sp>
    </p:spTree>
  </p:cSld>
  <mc:AlternateContent>
    <mc:Choice Requires="p14">
      <p:transition spd="slow" p14:dur="2000"/>
    </mc:Choice>
    <mc:Fallback>
      <p:transition spd="slow"/>
    </mc:Fallback>
  </mc:AlternateContent>
</p:sld>
</file>

<file path=ppt/slides/slide3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31" name="Google Shape;709;p48"/>
          <p:cNvSpPr/>
          <p:nvPr/>
        </p:nvSpPr>
        <p:spPr>
          <a:xfrm>
            <a:off x="616680" y="1035720"/>
            <a:ext cx="1537560" cy="417960"/>
          </a:xfrm>
          <a:prstGeom prst="rect">
            <a:avLst/>
          </a:prstGeom>
          <a:solidFill>
            <a:schemeClr val="lt1"/>
          </a:solidFill>
          <a:ln w="9525">
            <a:solidFill>
              <a:srgbClr val="ffffff"/>
            </a:solidFill>
            <a:round/>
          </a:ln>
        </p:spPr>
        <p:style>
          <a:lnRef idx="0"/>
          <a:fillRef idx="0"/>
          <a:effectRef idx="0"/>
          <a:fontRef idx="minor"/>
        </p:style>
      </p:sp>
      <p:sp>
        <p:nvSpPr>
          <p:cNvPr id="632" name="Google Shape;710;p48"/>
          <p:cNvSpPr/>
          <p:nvPr/>
        </p:nvSpPr>
        <p:spPr>
          <a:xfrm>
            <a:off x="160560" y="-11160"/>
            <a:ext cx="8519760" cy="572040"/>
          </a:xfrm>
          <a:prstGeom prst="rect">
            <a:avLst/>
          </a:prstGeom>
          <a:noFill/>
          <a:ln w="0">
            <a:noFill/>
          </a:ln>
        </p:spPr>
        <p:style>
          <a:lnRef idx="0"/>
          <a:fillRef idx="0"/>
          <a:effectRef idx="0"/>
          <a:fontRef idx="minor"/>
        </p:style>
        <p:txBody>
          <a:bodyPr lIns="90000" rIns="90000" tIns="91440" bIns="91440">
            <a:noAutofit/>
          </a:bodyPr>
          <a:p>
            <a:pPr>
              <a:lnSpc>
                <a:spcPct val="100000"/>
              </a:lnSpc>
              <a:tabLst>
                <a:tab algn="l" pos="0"/>
              </a:tabLst>
            </a:pPr>
            <a:r>
              <a:rPr b="1" lang="en" sz="2600" spc="-1" strike="noStrike">
                <a:solidFill>
                  <a:srgbClr val="1a1a1a"/>
                </a:solidFill>
                <a:latin typeface="Raleway"/>
                <a:ea typeface="Raleway"/>
              </a:rPr>
              <a:t>Qui est qui ?</a:t>
            </a:r>
            <a:endParaRPr b="0" lang="fr-FR" sz="2600" spc="-1" strike="noStrike">
              <a:latin typeface="Arial"/>
            </a:endParaRPr>
          </a:p>
        </p:txBody>
      </p:sp>
      <p:pic>
        <p:nvPicPr>
          <p:cNvPr id="633" name="Google Shape;711;p48" descr=""/>
          <p:cNvPicPr/>
          <p:nvPr/>
        </p:nvPicPr>
        <p:blipFill>
          <a:blip r:embed="rId1"/>
          <a:stretch/>
        </p:blipFill>
        <p:spPr>
          <a:xfrm>
            <a:off x="399960" y="679320"/>
            <a:ext cx="889560" cy="1106640"/>
          </a:xfrm>
          <a:prstGeom prst="rect">
            <a:avLst/>
          </a:prstGeom>
          <a:ln w="0">
            <a:noFill/>
          </a:ln>
        </p:spPr>
      </p:pic>
      <p:pic>
        <p:nvPicPr>
          <p:cNvPr id="634" name="Google Shape;712;p48" descr=""/>
          <p:cNvPicPr/>
          <p:nvPr/>
        </p:nvPicPr>
        <p:blipFill>
          <a:blip r:embed="rId2"/>
          <a:srcRect l="0" t="0" r="11241" b="0"/>
          <a:stretch/>
        </p:blipFill>
        <p:spPr>
          <a:xfrm>
            <a:off x="1486440" y="681840"/>
            <a:ext cx="919440" cy="1102320"/>
          </a:xfrm>
          <a:prstGeom prst="rect">
            <a:avLst/>
          </a:prstGeom>
          <a:ln w="0">
            <a:noFill/>
          </a:ln>
        </p:spPr>
      </p:pic>
      <p:pic>
        <p:nvPicPr>
          <p:cNvPr id="635" name="Google Shape;713;p48" descr=""/>
          <p:cNvPicPr/>
          <p:nvPr/>
        </p:nvPicPr>
        <p:blipFill>
          <a:blip r:embed="rId3"/>
          <a:stretch/>
        </p:blipFill>
        <p:spPr>
          <a:xfrm>
            <a:off x="2602440" y="702720"/>
            <a:ext cx="919440" cy="1087560"/>
          </a:xfrm>
          <a:prstGeom prst="rect">
            <a:avLst/>
          </a:prstGeom>
          <a:ln w="0">
            <a:noFill/>
          </a:ln>
        </p:spPr>
      </p:pic>
      <p:pic>
        <p:nvPicPr>
          <p:cNvPr id="636" name="Google Shape;714;p48" descr=""/>
          <p:cNvPicPr/>
          <p:nvPr/>
        </p:nvPicPr>
        <p:blipFill>
          <a:blip r:embed="rId4"/>
          <a:srcRect l="19842" t="0" r="24361" b="0"/>
          <a:stretch/>
        </p:blipFill>
        <p:spPr>
          <a:xfrm>
            <a:off x="3718440" y="721800"/>
            <a:ext cx="889560" cy="1060920"/>
          </a:xfrm>
          <a:prstGeom prst="rect">
            <a:avLst/>
          </a:prstGeom>
          <a:ln w="0">
            <a:noFill/>
          </a:ln>
        </p:spPr>
      </p:pic>
      <p:pic>
        <p:nvPicPr>
          <p:cNvPr id="637" name="Google Shape;715;p48" descr=""/>
          <p:cNvPicPr/>
          <p:nvPr/>
        </p:nvPicPr>
        <p:blipFill>
          <a:blip r:embed="rId5"/>
          <a:srcRect l="7380" t="0" r="14769" b="0"/>
          <a:stretch/>
        </p:blipFill>
        <p:spPr>
          <a:xfrm>
            <a:off x="5878080" y="701280"/>
            <a:ext cx="846360" cy="1087560"/>
          </a:xfrm>
          <a:prstGeom prst="rect">
            <a:avLst/>
          </a:prstGeom>
          <a:ln w="0">
            <a:noFill/>
          </a:ln>
        </p:spPr>
      </p:pic>
      <p:pic>
        <p:nvPicPr>
          <p:cNvPr id="638" name="Google Shape;716;p48" descr=""/>
          <p:cNvPicPr/>
          <p:nvPr/>
        </p:nvPicPr>
        <p:blipFill>
          <a:blip r:embed="rId6"/>
          <a:srcRect l="22222" t="0" r="20648" b="0"/>
          <a:stretch/>
        </p:blipFill>
        <p:spPr>
          <a:xfrm>
            <a:off x="8171640" y="718200"/>
            <a:ext cx="813240" cy="1067760"/>
          </a:xfrm>
          <a:prstGeom prst="rect">
            <a:avLst/>
          </a:prstGeom>
          <a:ln w="0">
            <a:noFill/>
          </a:ln>
        </p:spPr>
      </p:pic>
      <p:pic>
        <p:nvPicPr>
          <p:cNvPr id="639" name="Google Shape;717;p48" descr=""/>
          <p:cNvPicPr/>
          <p:nvPr/>
        </p:nvPicPr>
        <p:blipFill>
          <a:blip r:embed="rId7"/>
          <a:stretch/>
        </p:blipFill>
        <p:spPr>
          <a:xfrm>
            <a:off x="4879080" y="699840"/>
            <a:ext cx="731520" cy="1098720"/>
          </a:xfrm>
          <a:prstGeom prst="rect">
            <a:avLst/>
          </a:prstGeom>
          <a:ln w="0">
            <a:noFill/>
          </a:ln>
        </p:spPr>
      </p:pic>
      <p:pic>
        <p:nvPicPr>
          <p:cNvPr id="640" name="Google Shape;718;p48" descr=""/>
          <p:cNvPicPr/>
          <p:nvPr/>
        </p:nvPicPr>
        <p:blipFill>
          <a:blip r:embed="rId8"/>
          <a:srcRect l="27697" t="4324" r="27583" b="4324"/>
          <a:stretch/>
        </p:blipFill>
        <p:spPr>
          <a:xfrm>
            <a:off x="7002360" y="695880"/>
            <a:ext cx="813240" cy="1106640"/>
          </a:xfrm>
          <a:prstGeom prst="rect">
            <a:avLst/>
          </a:prstGeom>
          <a:ln w="0">
            <a:noFill/>
          </a:ln>
        </p:spPr>
      </p:pic>
      <p:sp>
        <p:nvSpPr>
          <p:cNvPr id="641" name="Google Shape;719;p48"/>
          <p:cNvSpPr/>
          <p:nvPr/>
        </p:nvSpPr>
        <p:spPr>
          <a:xfrm>
            <a:off x="3556800" y="1855800"/>
            <a:ext cx="1212840" cy="649440"/>
          </a:xfrm>
          <a:prstGeom prst="rect">
            <a:avLst/>
          </a:prstGeom>
          <a:noFill/>
          <a:ln w="0">
            <a:noFill/>
          </a:ln>
        </p:spPr>
        <p:style>
          <a:lnRef idx="0"/>
          <a:fillRef idx="0"/>
          <a:effectRef idx="0"/>
          <a:fontRef idx="minor"/>
        </p:style>
        <p:txBody>
          <a:bodyPr lIns="90000" rIns="90000" tIns="91440" bIns="91440">
            <a:noAutofit/>
          </a:bodyPr>
          <a:p>
            <a:pPr algn="ctr">
              <a:lnSpc>
                <a:spcPct val="100000"/>
              </a:lnSpc>
              <a:tabLst>
                <a:tab algn="l" pos="0"/>
              </a:tabLst>
            </a:pPr>
            <a:r>
              <a:rPr b="1" i="1" lang="en" sz="1200" spc="-1" strike="noStrike">
                <a:solidFill>
                  <a:srgbClr val="1a9988"/>
                </a:solidFill>
                <a:latin typeface="Arial"/>
                <a:ea typeface="Arial"/>
              </a:rPr>
              <a:t>Logiciels embarqués</a:t>
            </a:r>
            <a:endParaRPr b="0" lang="fr-FR" sz="1200" spc="-1" strike="noStrike">
              <a:latin typeface="Arial"/>
            </a:endParaRPr>
          </a:p>
        </p:txBody>
      </p:sp>
      <p:sp>
        <p:nvSpPr>
          <p:cNvPr id="642" name="Google Shape;720;p48"/>
          <p:cNvSpPr/>
          <p:nvPr/>
        </p:nvSpPr>
        <p:spPr>
          <a:xfrm>
            <a:off x="266760" y="1855800"/>
            <a:ext cx="1155960" cy="649440"/>
          </a:xfrm>
          <a:prstGeom prst="rect">
            <a:avLst/>
          </a:prstGeom>
          <a:noFill/>
          <a:ln w="0">
            <a:noFill/>
          </a:ln>
        </p:spPr>
        <p:style>
          <a:lnRef idx="0"/>
          <a:fillRef idx="0"/>
          <a:effectRef idx="0"/>
          <a:fontRef idx="minor"/>
        </p:style>
        <p:txBody>
          <a:bodyPr lIns="90000" rIns="90000" tIns="91440" bIns="91440">
            <a:noAutofit/>
          </a:bodyPr>
          <a:p>
            <a:pPr algn="ctr">
              <a:lnSpc>
                <a:spcPct val="100000"/>
              </a:lnSpc>
              <a:tabLst>
                <a:tab algn="l" pos="0"/>
              </a:tabLst>
            </a:pPr>
            <a:r>
              <a:rPr b="1" i="1" lang="en" sz="1200" spc="-1" strike="noStrike">
                <a:solidFill>
                  <a:srgbClr val="1a9988"/>
                </a:solidFill>
                <a:latin typeface="Arial"/>
                <a:ea typeface="Arial"/>
              </a:rPr>
              <a:t>Navettes spatiales</a:t>
            </a:r>
            <a:endParaRPr b="0" lang="fr-FR" sz="1200" spc="-1" strike="noStrike">
              <a:latin typeface="Arial"/>
            </a:endParaRPr>
          </a:p>
        </p:txBody>
      </p:sp>
      <p:sp>
        <p:nvSpPr>
          <p:cNvPr id="643" name="Google Shape;721;p48"/>
          <p:cNvSpPr/>
          <p:nvPr/>
        </p:nvSpPr>
        <p:spPr>
          <a:xfrm>
            <a:off x="8000280" y="1971360"/>
            <a:ext cx="1155960" cy="417960"/>
          </a:xfrm>
          <a:prstGeom prst="rect">
            <a:avLst/>
          </a:prstGeom>
          <a:noFill/>
          <a:ln w="0">
            <a:noFill/>
          </a:ln>
        </p:spPr>
        <p:style>
          <a:lnRef idx="0"/>
          <a:fillRef idx="0"/>
          <a:effectRef idx="0"/>
          <a:fontRef idx="minor"/>
        </p:style>
        <p:txBody>
          <a:bodyPr lIns="90000" rIns="90000" tIns="91440" bIns="91440">
            <a:noAutofit/>
          </a:bodyPr>
          <a:p>
            <a:pPr>
              <a:lnSpc>
                <a:spcPct val="100000"/>
              </a:lnSpc>
              <a:tabLst>
                <a:tab algn="l" pos="0"/>
              </a:tabLst>
            </a:pPr>
            <a:r>
              <a:rPr b="1" i="1" lang="en" sz="1200" spc="-1" strike="noStrike">
                <a:solidFill>
                  <a:srgbClr val="1a9988"/>
                </a:solidFill>
                <a:latin typeface="Arial"/>
                <a:ea typeface="Arial"/>
              </a:rPr>
              <a:t>Journaliste</a:t>
            </a:r>
            <a:endParaRPr b="0" lang="fr-FR" sz="1200" spc="-1" strike="noStrike">
              <a:latin typeface="Arial"/>
            </a:endParaRPr>
          </a:p>
        </p:txBody>
      </p:sp>
      <p:sp>
        <p:nvSpPr>
          <p:cNvPr id="644" name="Google Shape;722;p48"/>
          <p:cNvSpPr/>
          <p:nvPr/>
        </p:nvSpPr>
        <p:spPr>
          <a:xfrm>
            <a:off x="5724720" y="1855800"/>
            <a:ext cx="1212840" cy="572040"/>
          </a:xfrm>
          <a:prstGeom prst="rect">
            <a:avLst/>
          </a:prstGeom>
          <a:noFill/>
          <a:ln w="0">
            <a:noFill/>
          </a:ln>
        </p:spPr>
        <p:style>
          <a:lnRef idx="0"/>
          <a:fillRef idx="0"/>
          <a:effectRef idx="0"/>
          <a:fontRef idx="minor"/>
        </p:style>
        <p:txBody>
          <a:bodyPr lIns="90000" rIns="90000" tIns="91440" bIns="91440">
            <a:noAutofit/>
          </a:bodyPr>
          <a:p>
            <a:pPr algn="ctr">
              <a:lnSpc>
                <a:spcPct val="100000"/>
              </a:lnSpc>
              <a:tabLst>
                <a:tab algn="l" pos="0"/>
              </a:tabLst>
            </a:pPr>
            <a:r>
              <a:rPr b="1" i="1" lang="en" sz="1200" spc="-1" strike="noStrike">
                <a:solidFill>
                  <a:srgbClr val="1a9988"/>
                </a:solidFill>
                <a:latin typeface="Arial"/>
                <a:ea typeface="Arial"/>
              </a:rPr>
              <a:t>Langage </a:t>
            </a:r>
            <a:endParaRPr b="0" lang="fr-FR" sz="1200" spc="-1" strike="noStrike">
              <a:latin typeface="Arial"/>
            </a:endParaRPr>
          </a:p>
          <a:p>
            <a:pPr algn="ctr">
              <a:lnSpc>
                <a:spcPct val="100000"/>
              </a:lnSpc>
              <a:tabLst>
                <a:tab algn="l" pos="0"/>
              </a:tabLst>
            </a:pPr>
            <a:r>
              <a:rPr b="1" i="1" lang="en" sz="1200" spc="-1" strike="noStrike">
                <a:solidFill>
                  <a:srgbClr val="1a9988"/>
                </a:solidFill>
                <a:latin typeface="Arial"/>
                <a:ea typeface="Arial"/>
              </a:rPr>
              <a:t>pour les PC</a:t>
            </a:r>
            <a:endParaRPr b="0" lang="fr-FR" sz="1200" spc="-1" strike="noStrike">
              <a:latin typeface="Arial"/>
            </a:endParaRPr>
          </a:p>
        </p:txBody>
      </p:sp>
      <p:sp>
        <p:nvSpPr>
          <p:cNvPr id="645" name="Google Shape;723;p48"/>
          <p:cNvSpPr/>
          <p:nvPr/>
        </p:nvSpPr>
        <p:spPr>
          <a:xfrm>
            <a:off x="6856920" y="1855800"/>
            <a:ext cx="1103760" cy="649440"/>
          </a:xfrm>
          <a:prstGeom prst="rect">
            <a:avLst/>
          </a:prstGeom>
          <a:noFill/>
          <a:ln w="0">
            <a:noFill/>
          </a:ln>
        </p:spPr>
        <p:style>
          <a:lnRef idx="0"/>
          <a:fillRef idx="0"/>
          <a:effectRef idx="0"/>
          <a:fontRef idx="minor"/>
        </p:style>
        <p:txBody>
          <a:bodyPr lIns="90000" rIns="90000" tIns="91440" bIns="91440">
            <a:noAutofit/>
          </a:bodyPr>
          <a:p>
            <a:pPr algn="ctr">
              <a:lnSpc>
                <a:spcPct val="100000"/>
              </a:lnSpc>
              <a:tabLst>
                <a:tab algn="l" pos="0"/>
              </a:tabLst>
            </a:pPr>
            <a:r>
              <a:rPr b="1" i="1" lang="en" sz="1200" spc="-1" strike="noStrike">
                <a:solidFill>
                  <a:srgbClr val="1a9988"/>
                </a:solidFill>
                <a:latin typeface="Arial"/>
                <a:ea typeface="Arial"/>
              </a:rPr>
              <a:t>Ministre hackeuse</a:t>
            </a:r>
            <a:endParaRPr b="0" lang="fr-FR" sz="1200" spc="-1" strike="noStrike">
              <a:latin typeface="Arial"/>
            </a:endParaRPr>
          </a:p>
        </p:txBody>
      </p:sp>
      <p:sp>
        <p:nvSpPr>
          <p:cNvPr id="646" name="Google Shape;724;p48"/>
          <p:cNvSpPr/>
          <p:nvPr/>
        </p:nvSpPr>
        <p:spPr>
          <a:xfrm>
            <a:off x="2414160" y="1855800"/>
            <a:ext cx="1296000" cy="649440"/>
          </a:xfrm>
          <a:prstGeom prst="rect">
            <a:avLst/>
          </a:prstGeom>
          <a:noFill/>
          <a:ln w="0">
            <a:noFill/>
          </a:ln>
        </p:spPr>
        <p:style>
          <a:lnRef idx="0"/>
          <a:fillRef idx="0"/>
          <a:effectRef idx="0"/>
          <a:fontRef idx="minor"/>
        </p:style>
        <p:txBody>
          <a:bodyPr lIns="90000" rIns="90000" tIns="91440" bIns="91440">
            <a:noAutofit/>
          </a:bodyPr>
          <a:p>
            <a:pPr algn="ctr">
              <a:lnSpc>
                <a:spcPct val="100000"/>
              </a:lnSpc>
              <a:tabLst>
                <a:tab algn="l" pos="0"/>
              </a:tabLst>
            </a:pPr>
            <a:r>
              <a:rPr b="1" i="1" lang="en" sz="1200" spc="-1" strike="noStrike">
                <a:solidFill>
                  <a:srgbClr val="1a9988"/>
                </a:solidFill>
                <a:latin typeface="Arial"/>
                <a:ea typeface="Arial"/>
              </a:rPr>
              <a:t>Super-</a:t>
            </a:r>
            <a:endParaRPr b="0" lang="fr-FR" sz="1200" spc="-1" strike="noStrike">
              <a:latin typeface="Arial"/>
            </a:endParaRPr>
          </a:p>
          <a:p>
            <a:pPr algn="ctr">
              <a:lnSpc>
                <a:spcPct val="100000"/>
              </a:lnSpc>
              <a:tabLst>
                <a:tab algn="l" pos="0"/>
              </a:tabLst>
            </a:pPr>
            <a:r>
              <a:rPr b="1" i="1" lang="en" sz="1200" spc="-1" strike="noStrike">
                <a:solidFill>
                  <a:srgbClr val="1a9988"/>
                </a:solidFill>
                <a:latin typeface="Arial"/>
                <a:ea typeface="Arial"/>
              </a:rPr>
              <a:t>calculateurs</a:t>
            </a:r>
            <a:endParaRPr b="0" lang="fr-FR" sz="1200" spc="-1" strike="noStrike">
              <a:latin typeface="Arial"/>
            </a:endParaRPr>
          </a:p>
        </p:txBody>
      </p:sp>
      <p:sp>
        <p:nvSpPr>
          <p:cNvPr id="647" name="Google Shape;725;p48"/>
          <p:cNvSpPr/>
          <p:nvPr/>
        </p:nvSpPr>
        <p:spPr>
          <a:xfrm>
            <a:off x="1424160" y="1855800"/>
            <a:ext cx="1044000" cy="649440"/>
          </a:xfrm>
          <a:prstGeom prst="rect">
            <a:avLst/>
          </a:prstGeom>
          <a:noFill/>
          <a:ln w="0">
            <a:noFill/>
          </a:ln>
        </p:spPr>
        <p:style>
          <a:lnRef idx="0"/>
          <a:fillRef idx="0"/>
          <a:effectRef idx="0"/>
          <a:fontRef idx="minor"/>
        </p:style>
        <p:txBody>
          <a:bodyPr lIns="90000" rIns="90000" tIns="91440" bIns="91440">
            <a:noAutofit/>
          </a:bodyPr>
          <a:p>
            <a:pPr algn="ctr">
              <a:lnSpc>
                <a:spcPct val="100000"/>
              </a:lnSpc>
              <a:tabLst>
                <a:tab algn="l" pos="0"/>
              </a:tabLst>
            </a:pPr>
            <a:r>
              <a:rPr b="1" i="1" lang="en" sz="1200" spc="-1" strike="noStrike">
                <a:solidFill>
                  <a:srgbClr val="1a9988"/>
                </a:solidFill>
                <a:latin typeface="Arial"/>
                <a:ea typeface="Arial"/>
              </a:rPr>
              <a:t>Logiciels robustes</a:t>
            </a:r>
            <a:endParaRPr b="0" lang="fr-FR" sz="1200" spc="-1" strike="noStrike">
              <a:latin typeface="Arial"/>
            </a:endParaRPr>
          </a:p>
        </p:txBody>
      </p:sp>
      <p:sp>
        <p:nvSpPr>
          <p:cNvPr id="648" name="Google Shape;726;p48"/>
          <p:cNvSpPr/>
          <p:nvPr/>
        </p:nvSpPr>
        <p:spPr>
          <a:xfrm>
            <a:off x="4622760" y="1855800"/>
            <a:ext cx="1244160" cy="649440"/>
          </a:xfrm>
          <a:prstGeom prst="rect">
            <a:avLst/>
          </a:prstGeom>
          <a:noFill/>
          <a:ln w="0">
            <a:noFill/>
          </a:ln>
        </p:spPr>
        <p:style>
          <a:lnRef idx="0"/>
          <a:fillRef idx="0"/>
          <a:effectRef idx="0"/>
          <a:fontRef idx="minor"/>
        </p:style>
        <p:txBody>
          <a:bodyPr lIns="90000" rIns="90000" tIns="91440" bIns="91440">
            <a:noAutofit/>
          </a:bodyPr>
          <a:p>
            <a:pPr algn="ctr">
              <a:lnSpc>
                <a:spcPct val="100000"/>
              </a:lnSpc>
              <a:tabLst>
                <a:tab algn="l" pos="0"/>
              </a:tabLst>
            </a:pPr>
            <a:r>
              <a:rPr b="1" i="1" lang="en" sz="1200" spc="-1" strike="noStrike">
                <a:solidFill>
                  <a:srgbClr val="1a9988"/>
                </a:solidFill>
                <a:latin typeface="Arial"/>
                <a:ea typeface="Arial"/>
              </a:rPr>
              <a:t>Vote électronique</a:t>
            </a:r>
            <a:endParaRPr b="0" lang="fr-FR" sz="1200" spc="-1" strike="noStrike">
              <a:latin typeface="Arial"/>
            </a:endParaRPr>
          </a:p>
          <a:p>
            <a:pPr algn="ctr">
              <a:lnSpc>
                <a:spcPct val="100000"/>
              </a:lnSpc>
              <a:tabLst>
                <a:tab algn="l" pos="0"/>
              </a:tabLst>
            </a:pPr>
            <a:endParaRPr b="0" lang="fr-FR" sz="1200" spc="-1" strike="noStrike">
              <a:latin typeface="Arial"/>
            </a:endParaRPr>
          </a:p>
        </p:txBody>
      </p:sp>
    </p:spTree>
  </p:cSld>
  <mc:AlternateContent>
    <mc:Choice Requires="p14">
      <p:transition spd="slow" p14:dur="2000"/>
    </mc:Choice>
    <mc:Fallback>
      <p:transition spd="slow"/>
    </mc:Fallback>
  </mc:AlternateContent>
</p:sld>
</file>

<file path=ppt/slides/slide3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49" name="Google Shape;731;p49"/>
          <p:cNvSpPr/>
          <p:nvPr/>
        </p:nvSpPr>
        <p:spPr>
          <a:xfrm>
            <a:off x="160560" y="-11160"/>
            <a:ext cx="8519760" cy="572040"/>
          </a:xfrm>
          <a:prstGeom prst="rect">
            <a:avLst/>
          </a:prstGeom>
          <a:noFill/>
          <a:ln w="0">
            <a:noFill/>
          </a:ln>
        </p:spPr>
        <p:style>
          <a:lnRef idx="0"/>
          <a:fillRef idx="0"/>
          <a:effectRef idx="0"/>
          <a:fontRef idx="minor"/>
        </p:style>
        <p:txBody>
          <a:bodyPr lIns="90000" rIns="90000" tIns="91440" bIns="91440">
            <a:noAutofit/>
          </a:bodyPr>
          <a:p>
            <a:pPr>
              <a:lnSpc>
                <a:spcPct val="100000"/>
              </a:lnSpc>
              <a:tabLst>
                <a:tab algn="l" pos="0"/>
              </a:tabLst>
            </a:pPr>
            <a:r>
              <a:rPr b="1" lang="en" sz="2600" spc="-1" strike="noStrike">
                <a:solidFill>
                  <a:srgbClr val="1a1a1a"/>
                </a:solidFill>
                <a:latin typeface="Raleway"/>
                <a:ea typeface="Raleway"/>
              </a:rPr>
              <a:t>Qui est qui ?</a:t>
            </a:r>
            <a:endParaRPr b="0" lang="fr-FR" sz="2600" spc="-1" strike="noStrike">
              <a:latin typeface="Arial"/>
            </a:endParaRPr>
          </a:p>
        </p:txBody>
      </p:sp>
      <p:sp>
        <p:nvSpPr>
          <p:cNvPr id="650" name="Google Shape;732;p49"/>
          <p:cNvSpPr/>
          <p:nvPr/>
        </p:nvSpPr>
        <p:spPr>
          <a:xfrm>
            <a:off x="1983600" y="2887200"/>
            <a:ext cx="7130880" cy="2320560"/>
          </a:xfrm>
          <a:prstGeom prst="rect">
            <a:avLst/>
          </a:prstGeom>
          <a:noFill/>
          <a:ln w="0">
            <a:noFill/>
          </a:ln>
        </p:spPr>
        <p:style>
          <a:lnRef idx="0"/>
          <a:fillRef idx="0"/>
          <a:effectRef idx="0"/>
          <a:fontRef idx="minor"/>
        </p:style>
        <p:txBody>
          <a:bodyPr lIns="90000" rIns="90000" tIns="91440" bIns="91440">
            <a:noAutofit/>
          </a:bodyPr>
          <a:p>
            <a:pPr marL="457200" indent="-329400">
              <a:lnSpc>
                <a:spcPct val="100000"/>
              </a:lnSpc>
              <a:buClr>
                <a:srgbClr val="000000"/>
              </a:buClr>
              <a:buFont typeface="Arial"/>
              <a:buAutoNum type="arabicPeriod"/>
            </a:pPr>
            <a:r>
              <a:rPr b="0" lang="en" sz="1600" spc="-1" strike="noStrike">
                <a:solidFill>
                  <a:srgbClr val="000000"/>
                </a:solidFill>
                <a:latin typeface="Arial"/>
                <a:ea typeface="Arial"/>
              </a:rPr>
              <a:t>J’ai créé les premiers </a:t>
            </a:r>
            <a:r>
              <a:rPr b="1" lang="en" sz="1600" spc="-1" strike="noStrike">
                <a:solidFill>
                  <a:srgbClr val="000000"/>
                </a:solidFill>
                <a:latin typeface="Arial"/>
                <a:ea typeface="Arial"/>
              </a:rPr>
              <a:t>systèmes embarqués</a:t>
            </a:r>
            <a:r>
              <a:rPr b="0" lang="en" sz="1600" spc="-1" strike="noStrike">
                <a:solidFill>
                  <a:srgbClr val="000000"/>
                </a:solidFill>
                <a:latin typeface="Arial"/>
                <a:ea typeface="Arial"/>
              </a:rPr>
              <a:t>.</a:t>
            </a:r>
            <a:endParaRPr b="0" lang="fr-FR" sz="1600" spc="-1" strike="noStrike">
              <a:latin typeface="Arial"/>
            </a:endParaRPr>
          </a:p>
          <a:p>
            <a:pPr marL="457200" indent="-329400">
              <a:lnSpc>
                <a:spcPct val="100000"/>
              </a:lnSpc>
              <a:buClr>
                <a:srgbClr val="000000"/>
              </a:buClr>
              <a:buFont typeface="Arial"/>
              <a:buAutoNum type="arabicPeriod"/>
            </a:pPr>
            <a:r>
              <a:rPr b="0" lang="en" sz="1600" spc="-1" strike="noStrike">
                <a:solidFill>
                  <a:srgbClr val="000000"/>
                </a:solidFill>
                <a:latin typeface="Arial"/>
                <a:ea typeface="Arial"/>
              </a:rPr>
              <a:t>J’ai fait volé des </a:t>
            </a:r>
            <a:r>
              <a:rPr b="1" lang="en" sz="1600" spc="-1" strike="noStrike">
                <a:solidFill>
                  <a:srgbClr val="000000"/>
                </a:solidFill>
                <a:latin typeface="Arial"/>
                <a:ea typeface="Arial"/>
              </a:rPr>
              <a:t>navettes spatiales</a:t>
            </a:r>
            <a:endParaRPr b="0" lang="fr-FR" sz="1600" spc="-1" strike="noStrike">
              <a:latin typeface="Arial"/>
            </a:endParaRPr>
          </a:p>
          <a:p>
            <a:pPr marL="457200" indent="-329400">
              <a:lnSpc>
                <a:spcPct val="100000"/>
              </a:lnSpc>
              <a:buClr>
                <a:srgbClr val="000000"/>
              </a:buClr>
              <a:buFont typeface="Arial"/>
              <a:buAutoNum type="arabicPeriod"/>
            </a:pPr>
            <a:r>
              <a:rPr b="0" lang="en" sz="1600" spc="-1" strike="noStrike">
                <a:solidFill>
                  <a:srgbClr val="000000"/>
                </a:solidFill>
                <a:latin typeface="Arial"/>
                <a:ea typeface="Arial"/>
              </a:rPr>
              <a:t>Je suis </a:t>
            </a:r>
            <a:r>
              <a:rPr b="1" lang="en" sz="1600" spc="-1" strike="noStrike">
                <a:solidFill>
                  <a:srgbClr val="000000"/>
                </a:solidFill>
                <a:latin typeface="Arial"/>
                <a:ea typeface="Arial"/>
              </a:rPr>
              <a:t>journaliste</a:t>
            </a:r>
            <a:endParaRPr b="0" lang="fr-FR" sz="1600" spc="-1" strike="noStrike">
              <a:latin typeface="Arial"/>
            </a:endParaRPr>
          </a:p>
          <a:p>
            <a:pPr marL="457200" indent="-329400">
              <a:lnSpc>
                <a:spcPct val="100000"/>
              </a:lnSpc>
              <a:buClr>
                <a:srgbClr val="000000"/>
              </a:buClr>
              <a:buFont typeface="Arial"/>
              <a:buAutoNum type="arabicPeriod"/>
            </a:pPr>
            <a:r>
              <a:rPr b="0" lang="en" sz="1600" spc="-1" strike="noStrike">
                <a:solidFill>
                  <a:srgbClr val="000000"/>
                </a:solidFill>
                <a:latin typeface="Arial"/>
                <a:ea typeface="Arial"/>
              </a:rPr>
              <a:t>J’ai inventé un des premiers langages pour les </a:t>
            </a:r>
            <a:r>
              <a:rPr b="1" lang="en" sz="1600" spc="-1" strike="noStrike">
                <a:solidFill>
                  <a:srgbClr val="000000"/>
                </a:solidFill>
                <a:latin typeface="Arial"/>
                <a:ea typeface="Arial"/>
              </a:rPr>
              <a:t>micro-ordinateurs</a:t>
            </a:r>
            <a:endParaRPr b="0" lang="fr-FR" sz="1600" spc="-1" strike="noStrike">
              <a:latin typeface="Arial"/>
            </a:endParaRPr>
          </a:p>
          <a:p>
            <a:pPr marL="457200" indent="-329400">
              <a:lnSpc>
                <a:spcPct val="100000"/>
              </a:lnSpc>
              <a:buClr>
                <a:srgbClr val="000000"/>
              </a:buClr>
              <a:buFont typeface="Arial"/>
              <a:buAutoNum type="arabicPeriod"/>
            </a:pPr>
            <a:r>
              <a:rPr b="0" lang="en" sz="1600" spc="-1" strike="noStrike">
                <a:solidFill>
                  <a:srgbClr val="000000"/>
                </a:solidFill>
                <a:latin typeface="Arial"/>
                <a:ea typeface="Arial"/>
              </a:rPr>
              <a:t>Je conçois des systèmes de </a:t>
            </a:r>
            <a:r>
              <a:rPr b="1" lang="en" sz="1600" spc="-1" strike="noStrike">
                <a:solidFill>
                  <a:srgbClr val="000000"/>
                </a:solidFill>
                <a:latin typeface="Arial"/>
                <a:ea typeface="Arial"/>
              </a:rPr>
              <a:t>votes électroniques</a:t>
            </a:r>
            <a:r>
              <a:rPr b="0" lang="en" sz="1600" spc="-1" strike="noStrike">
                <a:solidFill>
                  <a:srgbClr val="000000"/>
                </a:solidFill>
                <a:latin typeface="Arial"/>
                <a:ea typeface="Arial"/>
              </a:rPr>
              <a:t> sécurisés</a:t>
            </a:r>
            <a:endParaRPr b="0" lang="fr-FR" sz="1600" spc="-1" strike="noStrike">
              <a:latin typeface="Arial"/>
            </a:endParaRPr>
          </a:p>
          <a:p>
            <a:pPr marL="457200" indent="-329400">
              <a:lnSpc>
                <a:spcPct val="100000"/>
              </a:lnSpc>
              <a:buClr>
                <a:srgbClr val="000000"/>
              </a:buClr>
              <a:buFont typeface="Arial"/>
              <a:buAutoNum type="arabicPeriod"/>
            </a:pPr>
            <a:r>
              <a:rPr b="0" lang="en" sz="1600" spc="-1" strike="noStrike">
                <a:solidFill>
                  <a:srgbClr val="000000"/>
                </a:solidFill>
                <a:latin typeface="Arial"/>
                <a:ea typeface="Arial"/>
              </a:rPr>
              <a:t>Je rend les </a:t>
            </a:r>
            <a:r>
              <a:rPr b="1" lang="en" sz="1600" spc="-1" strike="noStrike">
                <a:solidFill>
                  <a:srgbClr val="000000"/>
                </a:solidFill>
                <a:latin typeface="Arial"/>
                <a:ea typeface="Arial"/>
              </a:rPr>
              <a:t>infrastructures logicielles robustes</a:t>
            </a:r>
            <a:endParaRPr b="0" lang="fr-FR" sz="1600" spc="-1" strike="noStrike">
              <a:latin typeface="Arial"/>
            </a:endParaRPr>
          </a:p>
          <a:p>
            <a:pPr marL="457200" indent="-329400">
              <a:lnSpc>
                <a:spcPct val="100000"/>
              </a:lnSpc>
              <a:buClr>
                <a:srgbClr val="000000"/>
              </a:buClr>
              <a:buFont typeface="Arial"/>
              <a:buAutoNum type="arabicPeriod"/>
            </a:pPr>
            <a:r>
              <a:rPr b="0" lang="en" sz="1600" spc="-1" strike="noStrike">
                <a:solidFill>
                  <a:srgbClr val="000000"/>
                </a:solidFill>
                <a:latin typeface="Arial"/>
                <a:ea typeface="Arial"/>
              </a:rPr>
              <a:t>J’ai été hackeuse… puis </a:t>
            </a:r>
            <a:r>
              <a:rPr b="1" lang="en" sz="1600" spc="-1" strike="noStrike">
                <a:solidFill>
                  <a:srgbClr val="000000"/>
                </a:solidFill>
                <a:latin typeface="Arial"/>
                <a:ea typeface="Arial"/>
              </a:rPr>
              <a:t>ministre</a:t>
            </a:r>
            <a:r>
              <a:rPr b="0" lang="en" sz="1600" spc="-1" strike="noStrike">
                <a:solidFill>
                  <a:srgbClr val="000000"/>
                </a:solidFill>
                <a:latin typeface="Arial"/>
                <a:ea typeface="Arial"/>
              </a:rPr>
              <a:t> ! </a:t>
            </a:r>
            <a:endParaRPr b="0" lang="fr-FR" sz="1600" spc="-1" strike="noStrike">
              <a:latin typeface="Arial"/>
            </a:endParaRPr>
          </a:p>
          <a:p>
            <a:pPr marL="457200" indent="-329400">
              <a:lnSpc>
                <a:spcPct val="100000"/>
              </a:lnSpc>
              <a:buClr>
                <a:srgbClr val="000000"/>
              </a:buClr>
              <a:buFont typeface="Arial"/>
              <a:buAutoNum type="arabicPeriod"/>
            </a:pPr>
            <a:r>
              <a:rPr b="0" lang="en" sz="1600" spc="-1" strike="noStrike">
                <a:solidFill>
                  <a:srgbClr val="000000"/>
                </a:solidFill>
                <a:latin typeface="Arial"/>
                <a:ea typeface="Arial"/>
              </a:rPr>
              <a:t>Je conçois des algorithmes pour les </a:t>
            </a:r>
            <a:r>
              <a:rPr b="1" lang="en" sz="1600" spc="-1" strike="noStrike">
                <a:solidFill>
                  <a:srgbClr val="000000"/>
                </a:solidFill>
                <a:latin typeface="Arial"/>
                <a:ea typeface="Arial"/>
              </a:rPr>
              <a:t>super-calculateurs</a:t>
            </a:r>
            <a:endParaRPr b="0" lang="fr-FR" sz="1600" spc="-1" strike="noStrike">
              <a:latin typeface="Arial"/>
            </a:endParaRPr>
          </a:p>
          <a:p>
            <a:pPr>
              <a:lnSpc>
                <a:spcPct val="100000"/>
              </a:lnSpc>
              <a:tabLst>
                <a:tab algn="l" pos="0"/>
              </a:tabLst>
            </a:pPr>
            <a:endParaRPr b="0" lang="fr-FR" sz="1600" spc="-1" strike="noStrike">
              <a:latin typeface="Arial"/>
            </a:endParaRPr>
          </a:p>
          <a:p>
            <a:pPr>
              <a:lnSpc>
                <a:spcPct val="100000"/>
              </a:lnSpc>
              <a:tabLst>
                <a:tab algn="l" pos="0"/>
              </a:tabLst>
            </a:pPr>
            <a:endParaRPr b="0" lang="fr-FR" sz="1600" spc="-1" strike="noStrike">
              <a:latin typeface="Arial"/>
            </a:endParaRPr>
          </a:p>
          <a:p>
            <a:pPr>
              <a:lnSpc>
                <a:spcPct val="100000"/>
              </a:lnSpc>
              <a:tabLst>
                <a:tab algn="l" pos="0"/>
              </a:tabLst>
            </a:pPr>
            <a:endParaRPr b="0" lang="fr-FR" sz="1600" spc="-1" strike="noStrike">
              <a:latin typeface="Arial"/>
            </a:endParaRPr>
          </a:p>
          <a:p>
            <a:pPr>
              <a:lnSpc>
                <a:spcPct val="100000"/>
              </a:lnSpc>
              <a:tabLst>
                <a:tab algn="l" pos="0"/>
              </a:tabLst>
            </a:pPr>
            <a:endParaRPr b="0" lang="fr-FR" sz="1600" spc="-1" strike="noStrike">
              <a:latin typeface="Arial"/>
            </a:endParaRPr>
          </a:p>
          <a:p>
            <a:pPr>
              <a:lnSpc>
                <a:spcPct val="100000"/>
              </a:lnSpc>
              <a:tabLst>
                <a:tab algn="l" pos="0"/>
              </a:tabLst>
            </a:pPr>
            <a:endParaRPr b="0" lang="fr-FR" sz="1600" spc="-1" strike="noStrike">
              <a:latin typeface="Arial"/>
            </a:endParaRPr>
          </a:p>
        </p:txBody>
      </p:sp>
      <p:sp>
        <p:nvSpPr>
          <p:cNvPr id="651" name="Google Shape;733;p49"/>
          <p:cNvSpPr/>
          <p:nvPr/>
        </p:nvSpPr>
        <p:spPr>
          <a:xfrm>
            <a:off x="235800" y="1904760"/>
            <a:ext cx="1242000" cy="510480"/>
          </a:xfrm>
          <a:prstGeom prst="rect">
            <a:avLst/>
          </a:prstGeom>
          <a:noFill/>
          <a:ln w="0">
            <a:noFill/>
          </a:ln>
        </p:spPr>
        <p:style>
          <a:lnRef idx="0"/>
          <a:fillRef idx="0"/>
          <a:effectRef idx="0"/>
          <a:fontRef idx="minor"/>
        </p:style>
        <p:txBody>
          <a:bodyPr lIns="90000" rIns="90000" tIns="91440" bIns="91440">
            <a:noAutofit/>
          </a:bodyPr>
          <a:p>
            <a:pPr>
              <a:lnSpc>
                <a:spcPct val="100000"/>
              </a:lnSpc>
              <a:tabLst>
                <a:tab algn="l" pos="0"/>
              </a:tabLst>
            </a:pPr>
            <a:r>
              <a:rPr b="1" lang="en" sz="1400" spc="-1" strike="noStrike">
                <a:solidFill>
                  <a:srgbClr val="000000"/>
                </a:solidFill>
                <a:latin typeface="Arial"/>
                <a:ea typeface="Arial"/>
              </a:rPr>
              <a:t>Margaret Hamilton</a:t>
            </a:r>
            <a:endParaRPr b="0" lang="fr-FR" sz="1400" spc="-1" strike="noStrike">
              <a:latin typeface="Arial"/>
            </a:endParaRPr>
          </a:p>
        </p:txBody>
      </p:sp>
      <p:sp>
        <p:nvSpPr>
          <p:cNvPr id="652" name="Google Shape;734;p49"/>
          <p:cNvSpPr/>
          <p:nvPr/>
        </p:nvSpPr>
        <p:spPr>
          <a:xfrm>
            <a:off x="1325160" y="1915200"/>
            <a:ext cx="1242000" cy="510480"/>
          </a:xfrm>
          <a:prstGeom prst="rect">
            <a:avLst/>
          </a:prstGeom>
          <a:noFill/>
          <a:ln w="0">
            <a:noFill/>
          </a:ln>
        </p:spPr>
        <p:style>
          <a:lnRef idx="0"/>
          <a:fillRef idx="0"/>
          <a:effectRef idx="0"/>
          <a:fontRef idx="minor"/>
        </p:style>
        <p:txBody>
          <a:bodyPr lIns="90000" rIns="90000" tIns="91440" bIns="91440">
            <a:noAutofit/>
          </a:bodyPr>
          <a:p>
            <a:pPr algn="ctr">
              <a:lnSpc>
                <a:spcPct val="100000"/>
              </a:lnSpc>
              <a:tabLst>
                <a:tab algn="l" pos="0"/>
              </a:tabLst>
            </a:pPr>
            <a:r>
              <a:rPr b="1" lang="en" sz="1400" spc="-1" strike="noStrike">
                <a:solidFill>
                  <a:srgbClr val="000000"/>
                </a:solidFill>
                <a:latin typeface="Arial"/>
                <a:ea typeface="Arial"/>
              </a:rPr>
              <a:t>Benoit Baudry</a:t>
            </a:r>
            <a:endParaRPr b="0" lang="fr-FR" sz="1400" spc="-1" strike="noStrike">
              <a:latin typeface="Arial"/>
            </a:endParaRPr>
          </a:p>
        </p:txBody>
      </p:sp>
      <p:sp>
        <p:nvSpPr>
          <p:cNvPr id="653" name="Google Shape;735;p49"/>
          <p:cNvSpPr/>
          <p:nvPr/>
        </p:nvSpPr>
        <p:spPr>
          <a:xfrm>
            <a:off x="3474000" y="1932480"/>
            <a:ext cx="1242000" cy="510480"/>
          </a:xfrm>
          <a:prstGeom prst="rect">
            <a:avLst/>
          </a:prstGeom>
          <a:noFill/>
          <a:ln w="0">
            <a:noFill/>
          </a:ln>
        </p:spPr>
        <p:style>
          <a:lnRef idx="0"/>
          <a:fillRef idx="0"/>
          <a:effectRef idx="0"/>
          <a:fontRef idx="minor"/>
        </p:style>
        <p:txBody>
          <a:bodyPr lIns="90000" rIns="90000" tIns="91440" bIns="91440">
            <a:noAutofit/>
          </a:bodyPr>
          <a:p>
            <a:pPr algn="ctr">
              <a:lnSpc>
                <a:spcPct val="100000"/>
              </a:lnSpc>
              <a:tabLst>
                <a:tab algn="l" pos="0"/>
              </a:tabLst>
            </a:pPr>
            <a:r>
              <a:rPr b="1" lang="en" sz="1400" spc="-1" strike="noStrike">
                <a:solidFill>
                  <a:srgbClr val="000000"/>
                </a:solidFill>
                <a:latin typeface="Arial"/>
                <a:ea typeface="Arial"/>
              </a:rPr>
              <a:t>Joseph</a:t>
            </a:r>
            <a:endParaRPr b="0" lang="fr-FR" sz="1400" spc="-1" strike="noStrike">
              <a:latin typeface="Arial"/>
            </a:endParaRPr>
          </a:p>
          <a:p>
            <a:pPr algn="ctr">
              <a:lnSpc>
                <a:spcPct val="100000"/>
              </a:lnSpc>
              <a:tabLst>
                <a:tab algn="l" pos="0"/>
              </a:tabLst>
            </a:pPr>
            <a:r>
              <a:rPr b="1" lang="en" sz="1400" spc="-1" strike="noStrike">
                <a:solidFill>
                  <a:srgbClr val="000000"/>
                </a:solidFill>
                <a:latin typeface="Arial"/>
                <a:ea typeface="Arial"/>
              </a:rPr>
              <a:t>Sifakis</a:t>
            </a:r>
            <a:endParaRPr b="0" lang="fr-FR" sz="1400" spc="-1" strike="noStrike">
              <a:latin typeface="Arial"/>
            </a:endParaRPr>
          </a:p>
        </p:txBody>
      </p:sp>
      <p:sp>
        <p:nvSpPr>
          <p:cNvPr id="654" name="Google Shape;736;p49"/>
          <p:cNvSpPr/>
          <p:nvPr/>
        </p:nvSpPr>
        <p:spPr>
          <a:xfrm>
            <a:off x="4677840" y="1897920"/>
            <a:ext cx="1242000" cy="510480"/>
          </a:xfrm>
          <a:prstGeom prst="rect">
            <a:avLst/>
          </a:prstGeom>
          <a:noFill/>
          <a:ln w="0">
            <a:noFill/>
          </a:ln>
        </p:spPr>
        <p:style>
          <a:lnRef idx="0"/>
          <a:fillRef idx="0"/>
          <a:effectRef idx="0"/>
          <a:fontRef idx="minor"/>
        </p:style>
        <p:txBody>
          <a:bodyPr lIns="90000" rIns="90000" tIns="91440" bIns="91440">
            <a:noAutofit/>
          </a:bodyPr>
          <a:p>
            <a:pPr algn="ctr">
              <a:lnSpc>
                <a:spcPct val="100000"/>
              </a:lnSpc>
              <a:tabLst>
                <a:tab algn="l" pos="0"/>
              </a:tabLst>
            </a:pPr>
            <a:r>
              <a:rPr b="1" lang="en" sz="1400" spc="-1" strike="noStrike">
                <a:solidFill>
                  <a:srgbClr val="000000"/>
                </a:solidFill>
                <a:latin typeface="Arial"/>
                <a:ea typeface="Arial"/>
              </a:rPr>
              <a:t>Véronique</a:t>
            </a:r>
            <a:endParaRPr b="0" lang="fr-FR" sz="1400" spc="-1" strike="noStrike">
              <a:latin typeface="Arial"/>
            </a:endParaRPr>
          </a:p>
          <a:p>
            <a:pPr algn="ctr">
              <a:lnSpc>
                <a:spcPct val="100000"/>
              </a:lnSpc>
              <a:tabLst>
                <a:tab algn="l" pos="0"/>
              </a:tabLst>
            </a:pPr>
            <a:r>
              <a:rPr b="1" lang="en" sz="1400" spc="-1" strike="noStrike">
                <a:solidFill>
                  <a:srgbClr val="000000"/>
                </a:solidFill>
                <a:latin typeface="Arial"/>
                <a:ea typeface="Arial"/>
              </a:rPr>
              <a:t>Cortier</a:t>
            </a:r>
            <a:endParaRPr b="0" lang="fr-FR" sz="1400" spc="-1" strike="noStrike">
              <a:latin typeface="Arial"/>
            </a:endParaRPr>
          </a:p>
        </p:txBody>
      </p:sp>
      <p:sp>
        <p:nvSpPr>
          <p:cNvPr id="655" name="Google Shape;737;p49"/>
          <p:cNvSpPr/>
          <p:nvPr/>
        </p:nvSpPr>
        <p:spPr>
          <a:xfrm>
            <a:off x="5700600" y="1929240"/>
            <a:ext cx="1242000" cy="510480"/>
          </a:xfrm>
          <a:prstGeom prst="rect">
            <a:avLst/>
          </a:prstGeom>
          <a:noFill/>
          <a:ln w="0">
            <a:noFill/>
          </a:ln>
        </p:spPr>
        <p:style>
          <a:lnRef idx="0"/>
          <a:fillRef idx="0"/>
          <a:effectRef idx="0"/>
          <a:fontRef idx="minor"/>
        </p:style>
        <p:txBody>
          <a:bodyPr lIns="90000" rIns="90000" tIns="91440" bIns="91440">
            <a:noAutofit/>
          </a:bodyPr>
          <a:p>
            <a:pPr algn="ctr">
              <a:lnSpc>
                <a:spcPct val="100000"/>
              </a:lnSpc>
              <a:tabLst>
                <a:tab algn="l" pos="0"/>
              </a:tabLst>
            </a:pPr>
            <a:r>
              <a:rPr b="1" lang="en" sz="1400" spc="-1" strike="noStrike">
                <a:solidFill>
                  <a:srgbClr val="000000"/>
                </a:solidFill>
                <a:latin typeface="Arial"/>
                <a:ea typeface="Arial"/>
              </a:rPr>
              <a:t>Bill</a:t>
            </a:r>
            <a:endParaRPr b="0" lang="fr-FR" sz="1400" spc="-1" strike="noStrike">
              <a:latin typeface="Arial"/>
            </a:endParaRPr>
          </a:p>
          <a:p>
            <a:pPr algn="ctr">
              <a:lnSpc>
                <a:spcPct val="100000"/>
              </a:lnSpc>
              <a:tabLst>
                <a:tab algn="l" pos="0"/>
              </a:tabLst>
            </a:pPr>
            <a:r>
              <a:rPr b="1" lang="en" sz="1400" spc="-1" strike="noStrike">
                <a:solidFill>
                  <a:srgbClr val="000000"/>
                </a:solidFill>
                <a:latin typeface="Arial"/>
                <a:ea typeface="Arial"/>
              </a:rPr>
              <a:t>Gates</a:t>
            </a:r>
            <a:endParaRPr b="0" lang="fr-FR" sz="1400" spc="-1" strike="noStrike">
              <a:latin typeface="Arial"/>
            </a:endParaRPr>
          </a:p>
        </p:txBody>
      </p:sp>
      <p:sp>
        <p:nvSpPr>
          <p:cNvPr id="656" name="Google Shape;738;p49"/>
          <p:cNvSpPr/>
          <p:nvPr/>
        </p:nvSpPr>
        <p:spPr>
          <a:xfrm>
            <a:off x="6811920" y="1937880"/>
            <a:ext cx="1242000" cy="510480"/>
          </a:xfrm>
          <a:prstGeom prst="rect">
            <a:avLst/>
          </a:prstGeom>
          <a:noFill/>
          <a:ln w="0">
            <a:noFill/>
          </a:ln>
        </p:spPr>
        <p:style>
          <a:lnRef idx="0"/>
          <a:fillRef idx="0"/>
          <a:effectRef idx="0"/>
          <a:fontRef idx="minor"/>
        </p:style>
        <p:txBody>
          <a:bodyPr lIns="90000" rIns="90000" tIns="91440" bIns="91440">
            <a:noAutofit/>
          </a:bodyPr>
          <a:p>
            <a:pPr algn="ctr">
              <a:lnSpc>
                <a:spcPct val="100000"/>
              </a:lnSpc>
              <a:tabLst>
                <a:tab algn="l" pos="0"/>
              </a:tabLst>
            </a:pPr>
            <a:r>
              <a:rPr b="1" lang="en" sz="1400" spc="-1" strike="noStrike">
                <a:solidFill>
                  <a:srgbClr val="000000"/>
                </a:solidFill>
                <a:latin typeface="Arial"/>
                <a:ea typeface="Arial"/>
              </a:rPr>
              <a:t>Audrey</a:t>
            </a:r>
            <a:endParaRPr b="0" lang="fr-FR" sz="1400" spc="-1" strike="noStrike">
              <a:latin typeface="Arial"/>
            </a:endParaRPr>
          </a:p>
          <a:p>
            <a:pPr algn="ctr">
              <a:lnSpc>
                <a:spcPct val="100000"/>
              </a:lnSpc>
              <a:tabLst>
                <a:tab algn="l" pos="0"/>
              </a:tabLst>
            </a:pPr>
            <a:r>
              <a:rPr b="1" lang="en" sz="1400" spc="-1" strike="noStrike">
                <a:solidFill>
                  <a:srgbClr val="000000"/>
                </a:solidFill>
                <a:latin typeface="Arial"/>
                <a:ea typeface="Arial"/>
              </a:rPr>
              <a:t>Tang</a:t>
            </a:r>
            <a:endParaRPr b="0" lang="fr-FR" sz="1400" spc="-1" strike="noStrike">
              <a:latin typeface="Arial"/>
            </a:endParaRPr>
          </a:p>
        </p:txBody>
      </p:sp>
      <p:sp>
        <p:nvSpPr>
          <p:cNvPr id="657" name="Google Shape;739;p49"/>
          <p:cNvSpPr/>
          <p:nvPr/>
        </p:nvSpPr>
        <p:spPr>
          <a:xfrm>
            <a:off x="7872840" y="1943640"/>
            <a:ext cx="1242000" cy="510480"/>
          </a:xfrm>
          <a:prstGeom prst="rect">
            <a:avLst/>
          </a:prstGeom>
          <a:noFill/>
          <a:ln w="0">
            <a:noFill/>
          </a:ln>
        </p:spPr>
        <p:style>
          <a:lnRef idx="0"/>
          <a:fillRef idx="0"/>
          <a:effectRef idx="0"/>
          <a:fontRef idx="minor"/>
        </p:style>
        <p:txBody>
          <a:bodyPr lIns="90000" rIns="90000" tIns="91440" bIns="91440">
            <a:noAutofit/>
          </a:bodyPr>
          <a:p>
            <a:pPr algn="ctr">
              <a:lnSpc>
                <a:spcPct val="100000"/>
              </a:lnSpc>
              <a:tabLst>
                <a:tab algn="l" pos="0"/>
              </a:tabLst>
            </a:pPr>
            <a:r>
              <a:rPr b="1" lang="en" sz="1400" spc="-1" strike="noStrike">
                <a:solidFill>
                  <a:srgbClr val="000000"/>
                </a:solidFill>
                <a:latin typeface="Arial"/>
                <a:ea typeface="Arial"/>
              </a:rPr>
              <a:t>Zerator</a:t>
            </a:r>
            <a:endParaRPr b="0" lang="fr-FR" sz="1400" spc="-1" strike="noStrike">
              <a:latin typeface="Arial"/>
            </a:endParaRPr>
          </a:p>
        </p:txBody>
      </p:sp>
      <p:sp>
        <p:nvSpPr>
          <p:cNvPr id="658" name="Google Shape;740;p49"/>
          <p:cNvSpPr/>
          <p:nvPr/>
        </p:nvSpPr>
        <p:spPr>
          <a:xfrm>
            <a:off x="2441160" y="1932480"/>
            <a:ext cx="1242000" cy="510480"/>
          </a:xfrm>
          <a:prstGeom prst="rect">
            <a:avLst/>
          </a:prstGeom>
          <a:noFill/>
          <a:ln w="0">
            <a:noFill/>
          </a:ln>
        </p:spPr>
        <p:style>
          <a:lnRef idx="0"/>
          <a:fillRef idx="0"/>
          <a:effectRef idx="0"/>
          <a:fontRef idx="minor"/>
        </p:style>
        <p:txBody>
          <a:bodyPr lIns="90000" rIns="90000" tIns="91440" bIns="91440">
            <a:noAutofit/>
          </a:bodyPr>
          <a:p>
            <a:pPr algn="ctr">
              <a:lnSpc>
                <a:spcPct val="100000"/>
              </a:lnSpc>
              <a:tabLst>
                <a:tab algn="l" pos="0"/>
              </a:tabLst>
            </a:pPr>
            <a:r>
              <a:rPr b="1" lang="en" sz="1400" spc="-1" strike="noStrike">
                <a:solidFill>
                  <a:srgbClr val="000000"/>
                </a:solidFill>
                <a:latin typeface="Arial"/>
                <a:ea typeface="Arial"/>
              </a:rPr>
              <a:t>Padma</a:t>
            </a:r>
            <a:endParaRPr b="0" lang="fr-FR" sz="1400" spc="-1" strike="noStrike">
              <a:latin typeface="Arial"/>
            </a:endParaRPr>
          </a:p>
          <a:p>
            <a:pPr algn="ctr">
              <a:lnSpc>
                <a:spcPct val="100000"/>
              </a:lnSpc>
              <a:tabLst>
                <a:tab algn="l" pos="0"/>
              </a:tabLst>
            </a:pPr>
            <a:r>
              <a:rPr b="1" lang="en" sz="1400" spc="-1" strike="noStrike">
                <a:solidFill>
                  <a:srgbClr val="000000"/>
                </a:solidFill>
                <a:latin typeface="Arial"/>
                <a:ea typeface="Arial"/>
              </a:rPr>
              <a:t>Raghavan</a:t>
            </a:r>
            <a:endParaRPr b="0" lang="fr-FR" sz="1400" spc="-1" strike="noStrike">
              <a:latin typeface="Arial"/>
            </a:endParaRPr>
          </a:p>
        </p:txBody>
      </p:sp>
      <p:sp>
        <p:nvSpPr>
          <p:cNvPr id="659" name="Google Shape;741;p49"/>
          <p:cNvSpPr/>
          <p:nvPr/>
        </p:nvSpPr>
        <p:spPr>
          <a:xfrm rot="10800000">
            <a:off x="4095720" y="2443320"/>
            <a:ext cx="2358360" cy="768240"/>
          </a:xfrm>
          <a:prstGeom prst="bentConnector2">
            <a:avLst/>
          </a:prstGeom>
          <a:noFill/>
          <a:ln w="28575">
            <a:solidFill>
              <a:srgbClr val="1a9988"/>
            </a:solidFill>
            <a:round/>
          </a:ln>
        </p:spPr>
        <p:style>
          <a:lnRef idx="0"/>
          <a:fillRef idx="0"/>
          <a:effectRef idx="0"/>
          <a:fontRef idx="minor"/>
        </p:style>
      </p:sp>
      <p:sp>
        <p:nvSpPr>
          <p:cNvPr id="660" name="Google Shape;742;p49"/>
          <p:cNvSpPr/>
          <p:nvPr/>
        </p:nvSpPr>
        <p:spPr>
          <a:xfrm rot="10800000">
            <a:off x="857880" y="2415960"/>
            <a:ext cx="4908960" cy="1047240"/>
          </a:xfrm>
          <a:prstGeom prst="bentConnector2">
            <a:avLst/>
          </a:prstGeom>
          <a:noFill/>
          <a:ln w="28575">
            <a:solidFill>
              <a:srgbClr val="1a9988"/>
            </a:solidFill>
            <a:round/>
          </a:ln>
        </p:spPr>
        <p:style>
          <a:lnRef idx="0"/>
          <a:fillRef idx="0"/>
          <a:effectRef idx="0"/>
          <a:fontRef idx="minor"/>
        </p:style>
      </p:sp>
      <p:sp>
        <p:nvSpPr>
          <p:cNvPr id="661" name="Google Shape;743;p49"/>
          <p:cNvSpPr/>
          <p:nvPr/>
        </p:nvSpPr>
        <p:spPr>
          <a:xfrm flipH="1" rot="10800000">
            <a:off x="3238920" y="2455560"/>
            <a:ext cx="5253840" cy="1253880"/>
          </a:xfrm>
          <a:prstGeom prst="bentConnector2">
            <a:avLst/>
          </a:prstGeom>
          <a:noFill/>
          <a:ln w="28575">
            <a:solidFill>
              <a:srgbClr val="1a9988"/>
            </a:solidFill>
            <a:round/>
          </a:ln>
        </p:spPr>
        <p:style>
          <a:lnRef idx="0"/>
          <a:fillRef idx="0"/>
          <a:effectRef idx="0"/>
          <a:fontRef idx="minor"/>
        </p:style>
      </p:sp>
      <p:sp>
        <p:nvSpPr>
          <p:cNvPr id="662" name="Google Shape;744;p49"/>
          <p:cNvSpPr/>
          <p:nvPr/>
        </p:nvSpPr>
        <p:spPr>
          <a:xfrm rot="10800000">
            <a:off x="6322680" y="2440080"/>
            <a:ext cx="2221560" cy="1526400"/>
          </a:xfrm>
          <a:prstGeom prst="bentConnector2">
            <a:avLst/>
          </a:prstGeom>
          <a:noFill/>
          <a:ln w="28575">
            <a:solidFill>
              <a:srgbClr val="1a9988"/>
            </a:solidFill>
            <a:round/>
          </a:ln>
        </p:spPr>
        <p:style>
          <a:lnRef idx="0"/>
          <a:fillRef idx="0"/>
          <a:effectRef idx="0"/>
          <a:fontRef idx="minor"/>
        </p:style>
      </p:sp>
      <p:sp>
        <p:nvSpPr>
          <p:cNvPr id="663" name="Google Shape;745;p49"/>
          <p:cNvSpPr/>
          <p:nvPr/>
        </p:nvSpPr>
        <p:spPr>
          <a:xfrm rot="10800000">
            <a:off x="5285520" y="2351520"/>
            <a:ext cx="2680560" cy="1862280"/>
          </a:xfrm>
          <a:prstGeom prst="bentConnector3">
            <a:avLst>
              <a:gd name="adj1" fmla="val 100695"/>
            </a:avLst>
          </a:prstGeom>
          <a:noFill/>
          <a:ln w="28575">
            <a:solidFill>
              <a:srgbClr val="1a9988"/>
            </a:solidFill>
            <a:round/>
          </a:ln>
        </p:spPr>
        <p:style>
          <a:lnRef idx="0"/>
          <a:fillRef idx="0"/>
          <a:effectRef idx="0"/>
          <a:fontRef idx="minor"/>
        </p:style>
      </p:sp>
      <p:sp>
        <p:nvSpPr>
          <p:cNvPr id="664" name="Google Shape;746;p49"/>
          <p:cNvSpPr/>
          <p:nvPr/>
        </p:nvSpPr>
        <p:spPr>
          <a:xfrm rot="10800000">
            <a:off x="1947240" y="2426400"/>
            <a:ext cx="2441520" cy="2068200"/>
          </a:xfrm>
          <a:prstGeom prst="bentConnector2">
            <a:avLst/>
          </a:prstGeom>
          <a:noFill/>
          <a:ln w="28575">
            <a:solidFill>
              <a:srgbClr val="1a9988"/>
            </a:solidFill>
            <a:round/>
          </a:ln>
        </p:spPr>
        <p:style>
          <a:lnRef idx="0"/>
          <a:fillRef idx="0"/>
          <a:effectRef idx="0"/>
          <a:fontRef idx="minor"/>
        </p:style>
      </p:sp>
      <p:sp>
        <p:nvSpPr>
          <p:cNvPr id="665" name="Google Shape;747;p49"/>
          <p:cNvSpPr/>
          <p:nvPr/>
        </p:nvSpPr>
        <p:spPr>
          <a:xfrm flipH="1" rot="10800000">
            <a:off x="4618080" y="2449800"/>
            <a:ext cx="2813760" cy="2312280"/>
          </a:xfrm>
          <a:prstGeom prst="bentConnector2">
            <a:avLst/>
          </a:prstGeom>
          <a:noFill/>
          <a:ln w="28575">
            <a:solidFill>
              <a:srgbClr val="1a9988"/>
            </a:solidFill>
            <a:round/>
          </a:ln>
        </p:spPr>
        <p:style>
          <a:lnRef idx="0"/>
          <a:fillRef idx="0"/>
          <a:effectRef idx="0"/>
          <a:fontRef idx="minor"/>
        </p:style>
      </p:sp>
      <p:sp>
        <p:nvSpPr>
          <p:cNvPr id="666" name="Google Shape;748;p49"/>
          <p:cNvSpPr/>
          <p:nvPr/>
        </p:nvSpPr>
        <p:spPr>
          <a:xfrm rot="10800000">
            <a:off x="3063240" y="2443320"/>
            <a:ext cx="4559040" cy="2527560"/>
          </a:xfrm>
          <a:prstGeom prst="bentConnector2">
            <a:avLst/>
          </a:prstGeom>
          <a:noFill/>
          <a:ln w="28575">
            <a:solidFill>
              <a:srgbClr val="1a9988"/>
            </a:solidFill>
            <a:round/>
          </a:ln>
        </p:spPr>
        <p:style>
          <a:lnRef idx="0"/>
          <a:fillRef idx="0"/>
          <a:effectRef idx="0"/>
          <a:fontRef idx="minor"/>
        </p:style>
      </p:sp>
      <p:sp>
        <p:nvSpPr>
          <p:cNvPr id="667" name="Google Shape;749;p49"/>
          <p:cNvSpPr/>
          <p:nvPr/>
        </p:nvSpPr>
        <p:spPr>
          <a:xfrm>
            <a:off x="616680" y="1035720"/>
            <a:ext cx="1537560" cy="417960"/>
          </a:xfrm>
          <a:prstGeom prst="rect">
            <a:avLst/>
          </a:prstGeom>
          <a:solidFill>
            <a:schemeClr val="lt1"/>
          </a:solidFill>
          <a:ln w="9525">
            <a:solidFill>
              <a:srgbClr val="ffffff"/>
            </a:solidFill>
            <a:round/>
          </a:ln>
        </p:spPr>
        <p:style>
          <a:lnRef idx="0"/>
          <a:fillRef idx="0"/>
          <a:effectRef idx="0"/>
          <a:fontRef idx="minor"/>
        </p:style>
      </p:sp>
      <p:pic>
        <p:nvPicPr>
          <p:cNvPr id="668" name="Google Shape;750;p49" descr=""/>
          <p:cNvPicPr/>
          <p:nvPr/>
        </p:nvPicPr>
        <p:blipFill>
          <a:blip r:embed="rId1"/>
          <a:stretch/>
        </p:blipFill>
        <p:spPr>
          <a:xfrm>
            <a:off x="399960" y="679320"/>
            <a:ext cx="889560" cy="1106640"/>
          </a:xfrm>
          <a:prstGeom prst="rect">
            <a:avLst/>
          </a:prstGeom>
          <a:ln w="0">
            <a:noFill/>
          </a:ln>
        </p:spPr>
      </p:pic>
      <p:pic>
        <p:nvPicPr>
          <p:cNvPr id="669" name="Google Shape;751;p49" descr=""/>
          <p:cNvPicPr/>
          <p:nvPr/>
        </p:nvPicPr>
        <p:blipFill>
          <a:blip r:embed="rId2"/>
          <a:srcRect l="0" t="0" r="11241" b="0"/>
          <a:stretch/>
        </p:blipFill>
        <p:spPr>
          <a:xfrm>
            <a:off x="1486440" y="681840"/>
            <a:ext cx="919440" cy="1102320"/>
          </a:xfrm>
          <a:prstGeom prst="rect">
            <a:avLst/>
          </a:prstGeom>
          <a:ln w="0">
            <a:noFill/>
          </a:ln>
        </p:spPr>
      </p:pic>
      <p:pic>
        <p:nvPicPr>
          <p:cNvPr id="670" name="Google Shape;752;p49" descr=""/>
          <p:cNvPicPr/>
          <p:nvPr/>
        </p:nvPicPr>
        <p:blipFill>
          <a:blip r:embed="rId3"/>
          <a:stretch/>
        </p:blipFill>
        <p:spPr>
          <a:xfrm>
            <a:off x="2602440" y="702720"/>
            <a:ext cx="919440" cy="1087560"/>
          </a:xfrm>
          <a:prstGeom prst="rect">
            <a:avLst/>
          </a:prstGeom>
          <a:ln w="0">
            <a:noFill/>
          </a:ln>
        </p:spPr>
      </p:pic>
      <p:pic>
        <p:nvPicPr>
          <p:cNvPr id="671" name="Google Shape;753;p49" descr=""/>
          <p:cNvPicPr/>
          <p:nvPr/>
        </p:nvPicPr>
        <p:blipFill>
          <a:blip r:embed="rId4"/>
          <a:srcRect l="19842" t="0" r="24361" b="0"/>
          <a:stretch/>
        </p:blipFill>
        <p:spPr>
          <a:xfrm>
            <a:off x="3718440" y="721800"/>
            <a:ext cx="889560" cy="1060920"/>
          </a:xfrm>
          <a:prstGeom prst="rect">
            <a:avLst/>
          </a:prstGeom>
          <a:ln w="0">
            <a:noFill/>
          </a:ln>
        </p:spPr>
      </p:pic>
      <p:pic>
        <p:nvPicPr>
          <p:cNvPr id="672" name="Google Shape;754;p49" descr=""/>
          <p:cNvPicPr/>
          <p:nvPr/>
        </p:nvPicPr>
        <p:blipFill>
          <a:blip r:embed="rId5"/>
          <a:srcRect l="7380" t="0" r="14769" b="0"/>
          <a:stretch/>
        </p:blipFill>
        <p:spPr>
          <a:xfrm>
            <a:off x="5878080" y="701280"/>
            <a:ext cx="846360" cy="1087560"/>
          </a:xfrm>
          <a:prstGeom prst="rect">
            <a:avLst/>
          </a:prstGeom>
          <a:ln w="0">
            <a:noFill/>
          </a:ln>
        </p:spPr>
      </p:pic>
      <p:pic>
        <p:nvPicPr>
          <p:cNvPr id="673" name="Google Shape;755;p49" descr=""/>
          <p:cNvPicPr/>
          <p:nvPr/>
        </p:nvPicPr>
        <p:blipFill>
          <a:blip r:embed="rId6"/>
          <a:srcRect l="22222" t="0" r="20648" b="0"/>
          <a:stretch/>
        </p:blipFill>
        <p:spPr>
          <a:xfrm>
            <a:off x="8171640" y="718200"/>
            <a:ext cx="813240" cy="1067760"/>
          </a:xfrm>
          <a:prstGeom prst="rect">
            <a:avLst/>
          </a:prstGeom>
          <a:ln w="0">
            <a:noFill/>
          </a:ln>
        </p:spPr>
      </p:pic>
      <p:pic>
        <p:nvPicPr>
          <p:cNvPr id="674" name="Google Shape;756;p49" descr=""/>
          <p:cNvPicPr/>
          <p:nvPr/>
        </p:nvPicPr>
        <p:blipFill>
          <a:blip r:embed="rId7"/>
          <a:stretch/>
        </p:blipFill>
        <p:spPr>
          <a:xfrm>
            <a:off x="4879080" y="699840"/>
            <a:ext cx="731520" cy="1098720"/>
          </a:xfrm>
          <a:prstGeom prst="rect">
            <a:avLst/>
          </a:prstGeom>
          <a:ln w="0">
            <a:noFill/>
          </a:ln>
        </p:spPr>
      </p:pic>
      <p:pic>
        <p:nvPicPr>
          <p:cNvPr id="675" name="Google Shape;757;p49" descr=""/>
          <p:cNvPicPr/>
          <p:nvPr/>
        </p:nvPicPr>
        <p:blipFill>
          <a:blip r:embed="rId8"/>
          <a:srcRect l="27697" t="4324" r="27583" b="4324"/>
          <a:stretch/>
        </p:blipFill>
        <p:spPr>
          <a:xfrm>
            <a:off x="7002360" y="695880"/>
            <a:ext cx="813240" cy="1106640"/>
          </a:xfrm>
          <a:prstGeom prst="rect">
            <a:avLst/>
          </a:prstGeom>
          <a:ln w="0">
            <a:noFill/>
          </a:ln>
        </p:spPr>
      </p:pic>
    </p:spTree>
  </p:cSld>
  <mc:AlternateContent>
    <mc:Choice Requires="p14">
      <p:transition spd="slow" p14:dur="2000"/>
    </mc:Choice>
    <mc:Fallback>
      <p:transition spd="slow"/>
    </mc:Fallback>
  </mc:AlternateContent>
</p:sld>
</file>

<file path=ppt/slides/slide3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76" name="Google Shape;762;p50"/>
          <p:cNvSpPr/>
          <p:nvPr/>
        </p:nvSpPr>
        <p:spPr>
          <a:xfrm>
            <a:off x="160560" y="-11160"/>
            <a:ext cx="8519760" cy="572040"/>
          </a:xfrm>
          <a:prstGeom prst="rect">
            <a:avLst/>
          </a:prstGeom>
          <a:noFill/>
          <a:ln w="0">
            <a:noFill/>
          </a:ln>
        </p:spPr>
        <p:style>
          <a:lnRef idx="0"/>
          <a:fillRef idx="0"/>
          <a:effectRef idx="0"/>
          <a:fontRef idx="minor"/>
        </p:style>
        <p:txBody>
          <a:bodyPr lIns="90000" rIns="90000" tIns="91440" bIns="91440">
            <a:noAutofit/>
          </a:bodyPr>
          <a:p>
            <a:pPr>
              <a:lnSpc>
                <a:spcPct val="100000"/>
              </a:lnSpc>
              <a:tabLst>
                <a:tab algn="l" pos="0"/>
              </a:tabLst>
            </a:pPr>
            <a:r>
              <a:rPr b="1" lang="en" sz="2600" spc="-1" strike="noStrike">
                <a:solidFill>
                  <a:srgbClr val="1a1a1a"/>
                </a:solidFill>
                <a:latin typeface="Raleway"/>
                <a:ea typeface="Raleway"/>
              </a:rPr>
              <a:t>Qui est qui ?</a:t>
            </a:r>
            <a:endParaRPr b="0" lang="fr-FR" sz="2600" spc="-1" strike="noStrike">
              <a:latin typeface="Arial"/>
            </a:endParaRPr>
          </a:p>
        </p:txBody>
      </p:sp>
      <p:sp>
        <p:nvSpPr>
          <p:cNvPr id="677" name="Google Shape;763;p50"/>
          <p:cNvSpPr/>
          <p:nvPr/>
        </p:nvSpPr>
        <p:spPr>
          <a:xfrm>
            <a:off x="864720" y="2075400"/>
            <a:ext cx="8118000" cy="2320560"/>
          </a:xfrm>
          <a:prstGeom prst="rect">
            <a:avLst/>
          </a:prstGeom>
          <a:noFill/>
          <a:ln w="0">
            <a:noFill/>
          </a:ln>
        </p:spPr>
        <p:style>
          <a:lnRef idx="0"/>
          <a:fillRef idx="0"/>
          <a:effectRef idx="0"/>
          <a:fontRef idx="minor"/>
        </p:style>
        <p:txBody>
          <a:bodyPr lIns="90000" rIns="90000" tIns="91440" bIns="91440">
            <a:noAutofit/>
          </a:bodyPr>
          <a:p>
            <a:pPr marL="457200" indent="-329400">
              <a:lnSpc>
                <a:spcPct val="100000"/>
              </a:lnSpc>
              <a:buClr>
                <a:srgbClr val="000000"/>
              </a:buClr>
              <a:buFont typeface="Arial"/>
              <a:buAutoNum type="arabicPeriod"/>
            </a:pPr>
            <a:r>
              <a:rPr b="0" lang="en" sz="1600" spc="-1" strike="noStrike">
                <a:solidFill>
                  <a:srgbClr val="000000"/>
                </a:solidFill>
                <a:latin typeface="Arial"/>
                <a:ea typeface="Arial"/>
              </a:rPr>
              <a:t>Je sais </a:t>
            </a:r>
            <a:r>
              <a:rPr b="1" lang="en" sz="1600" spc="-1" strike="noStrike">
                <a:solidFill>
                  <a:srgbClr val="000000"/>
                </a:solidFill>
                <a:latin typeface="Arial"/>
                <a:ea typeface="Arial"/>
              </a:rPr>
              <a:t>détecter les humains </a:t>
            </a:r>
            <a:r>
              <a:rPr b="0" lang="en" sz="1600" spc="-1" strike="noStrike">
                <a:solidFill>
                  <a:srgbClr val="000000"/>
                </a:solidFill>
                <a:latin typeface="Arial"/>
                <a:ea typeface="Arial"/>
              </a:rPr>
              <a:t>derrière des murs.</a:t>
            </a:r>
            <a:endParaRPr b="0" lang="fr-FR" sz="1600" spc="-1" strike="noStrike">
              <a:latin typeface="Arial"/>
            </a:endParaRPr>
          </a:p>
          <a:p>
            <a:pPr marL="457200" indent="-329400">
              <a:lnSpc>
                <a:spcPct val="100000"/>
              </a:lnSpc>
              <a:buClr>
                <a:srgbClr val="000000"/>
              </a:buClr>
              <a:buFont typeface="Arial"/>
              <a:buAutoNum type="arabicPeriod"/>
            </a:pPr>
            <a:r>
              <a:rPr b="0" lang="en" sz="1600" spc="-1" strike="noStrike">
                <a:solidFill>
                  <a:srgbClr val="000000"/>
                </a:solidFill>
                <a:latin typeface="Arial"/>
                <a:ea typeface="Arial"/>
              </a:rPr>
              <a:t>J’aide les entreprises à concevoir des </a:t>
            </a:r>
            <a:r>
              <a:rPr b="1" lang="en" sz="1600" spc="-1" strike="noStrike">
                <a:solidFill>
                  <a:srgbClr val="000000"/>
                </a:solidFill>
                <a:latin typeface="Arial"/>
                <a:ea typeface="Arial"/>
              </a:rPr>
              <a:t>pub personnalisées</a:t>
            </a:r>
            <a:endParaRPr b="0" lang="fr-FR" sz="1600" spc="-1" strike="noStrike">
              <a:latin typeface="Arial"/>
            </a:endParaRPr>
          </a:p>
          <a:p>
            <a:pPr marL="457200" indent="-329400">
              <a:lnSpc>
                <a:spcPct val="100000"/>
              </a:lnSpc>
              <a:buClr>
                <a:srgbClr val="000000"/>
              </a:buClr>
              <a:buFont typeface="Arial"/>
              <a:buAutoNum type="arabicPeriod"/>
            </a:pPr>
            <a:r>
              <a:rPr b="0" lang="en" sz="1600" spc="-1" strike="noStrike">
                <a:solidFill>
                  <a:srgbClr val="000000"/>
                </a:solidFill>
                <a:latin typeface="Arial"/>
                <a:ea typeface="Arial"/>
              </a:rPr>
              <a:t>J’ai écrit des </a:t>
            </a:r>
            <a:r>
              <a:rPr b="1" lang="en" sz="1600" spc="-1" strike="noStrike">
                <a:solidFill>
                  <a:srgbClr val="000000"/>
                </a:solidFill>
                <a:latin typeface="Arial"/>
                <a:ea typeface="Arial"/>
              </a:rPr>
              <a:t>théories</a:t>
            </a:r>
            <a:r>
              <a:rPr b="0" lang="en" sz="1600" spc="-1" strike="noStrike">
                <a:solidFill>
                  <a:srgbClr val="000000"/>
                </a:solidFill>
                <a:latin typeface="Arial"/>
                <a:ea typeface="Arial"/>
              </a:rPr>
              <a:t> qui ont permis de construire des systèmes embarqués</a:t>
            </a:r>
            <a:endParaRPr b="0" lang="fr-FR" sz="1600" spc="-1" strike="noStrike">
              <a:latin typeface="Arial"/>
            </a:endParaRPr>
          </a:p>
          <a:p>
            <a:pPr marL="457200" indent="-329400">
              <a:lnSpc>
                <a:spcPct val="100000"/>
              </a:lnSpc>
              <a:buClr>
                <a:srgbClr val="000000"/>
              </a:buClr>
              <a:buFont typeface="Arial"/>
              <a:buAutoNum type="arabicPeriod"/>
            </a:pPr>
            <a:r>
              <a:rPr b="0" lang="en" sz="1600" spc="-1" strike="noStrike">
                <a:solidFill>
                  <a:srgbClr val="000000"/>
                </a:solidFill>
                <a:latin typeface="Arial"/>
                <a:ea typeface="Arial"/>
              </a:rPr>
              <a:t>Je suis illustrateur de </a:t>
            </a:r>
            <a:r>
              <a:rPr b="1" lang="en" sz="1600" spc="-1" strike="noStrike">
                <a:solidFill>
                  <a:srgbClr val="000000"/>
                </a:solidFill>
                <a:latin typeface="Arial"/>
                <a:ea typeface="Arial"/>
              </a:rPr>
              <a:t>BD</a:t>
            </a:r>
            <a:endParaRPr b="0" lang="fr-FR" sz="1600" spc="-1" strike="noStrike">
              <a:latin typeface="Arial"/>
            </a:endParaRPr>
          </a:p>
          <a:p>
            <a:pPr marL="457200" indent="-329400">
              <a:lnSpc>
                <a:spcPct val="100000"/>
              </a:lnSpc>
              <a:buClr>
                <a:srgbClr val="000000"/>
              </a:buClr>
              <a:buFont typeface="Arial"/>
              <a:buAutoNum type="arabicPeriod"/>
            </a:pPr>
            <a:r>
              <a:rPr b="0" lang="en" sz="1600" spc="-1" strike="noStrike">
                <a:solidFill>
                  <a:srgbClr val="000000"/>
                </a:solidFill>
                <a:latin typeface="Arial"/>
                <a:ea typeface="Arial"/>
              </a:rPr>
              <a:t>Je suis </a:t>
            </a:r>
            <a:r>
              <a:rPr b="1" lang="en" sz="1600" spc="-1" strike="noStrike">
                <a:solidFill>
                  <a:srgbClr val="000000"/>
                </a:solidFill>
                <a:latin typeface="Arial"/>
                <a:ea typeface="Arial"/>
              </a:rPr>
              <a:t>artiste</a:t>
            </a:r>
            <a:endParaRPr b="0" lang="fr-FR" sz="1600" spc="-1" strike="noStrike">
              <a:latin typeface="Arial"/>
            </a:endParaRPr>
          </a:p>
          <a:p>
            <a:pPr marL="457200" indent="-329400">
              <a:lnSpc>
                <a:spcPct val="100000"/>
              </a:lnSpc>
              <a:buClr>
                <a:srgbClr val="000000"/>
              </a:buClr>
              <a:buFont typeface="Arial"/>
              <a:buAutoNum type="arabicPeriod"/>
            </a:pPr>
            <a:r>
              <a:rPr b="0" lang="en" sz="1600" spc="-1" strike="noStrike">
                <a:solidFill>
                  <a:srgbClr val="000000"/>
                </a:solidFill>
                <a:latin typeface="Arial"/>
                <a:ea typeface="Arial"/>
              </a:rPr>
              <a:t>Je fais fonctionner la </a:t>
            </a:r>
            <a:r>
              <a:rPr b="1" lang="en" sz="1600" spc="-1" strike="noStrike">
                <a:solidFill>
                  <a:srgbClr val="000000"/>
                </a:solidFill>
                <a:latin typeface="Arial"/>
                <a:ea typeface="Arial"/>
              </a:rPr>
              <a:t>reconnaissance d’image</a:t>
            </a:r>
            <a:r>
              <a:rPr b="0" lang="en" sz="1600" spc="-1" strike="noStrike">
                <a:solidFill>
                  <a:srgbClr val="000000"/>
                </a:solidFill>
                <a:latin typeface="Arial"/>
                <a:ea typeface="Arial"/>
              </a:rPr>
              <a:t> de facebook</a:t>
            </a:r>
            <a:endParaRPr b="0" lang="fr-FR" sz="1600" spc="-1" strike="noStrike">
              <a:latin typeface="Arial"/>
            </a:endParaRPr>
          </a:p>
          <a:p>
            <a:pPr marL="457200" indent="-329400">
              <a:lnSpc>
                <a:spcPct val="100000"/>
              </a:lnSpc>
              <a:buClr>
                <a:srgbClr val="000000"/>
              </a:buClr>
              <a:buFont typeface="Arial"/>
              <a:buAutoNum type="arabicPeriod"/>
            </a:pPr>
            <a:r>
              <a:rPr b="0" lang="en" sz="1600" spc="-1" strike="noStrike">
                <a:solidFill>
                  <a:srgbClr val="000000"/>
                </a:solidFill>
                <a:latin typeface="Arial"/>
                <a:ea typeface="Arial"/>
              </a:rPr>
              <a:t>Je fais voler des </a:t>
            </a:r>
            <a:r>
              <a:rPr b="1" lang="en" sz="1600" spc="-1" strike="noStrike">
                <a:solidFill>
                  <a:srgbClr val="000000"/>
                </a:solidFill>
                <a:latin typeface="Arial"/>
                <a:ea typeface="Arial"/>
              </a:rPr>
              <a:t>drones par la pensée</a:t>
            </a:r>
            <a:r>
              <a:rPr b="0" lang="en" sz="1600" spc="-1" strike="noStrike">
                <a:solidFill>
                  <a:srgbClr val="000000"/>
                </a:solidFill>
                <a:latin typeface="Arial"/>
                <a:ea typeface="Arial"/>
              </a:rPr>
              <a:t>.</a:t>
            </a:r>
            <a:endParaRPr b="0" lang="fr-FR" sz="1600" spc="-1" strike="noStrike">
              <a:latin typeface="Arial"/>
            </a:endParaRPr>
          </a:p>
          <a:p>
            <a:pPr marL="457200" indent="-329400">
              <a:lnSpc>
                <a:spcPct val="100000"/>
              </a:lnSpc>
              <a:buClr>
                <a:srgbClr val="000000"/>
              </a:buClr>
              <a:buFont typeface="Arial"/>
              <a:buAutoNum type="arabicPeriod"/>
            </a:pPr>
            <a:r>
              <a:rPr b="0" lang="en" sz="1600" spc="-1" strike="noStrike">
                <a:solidFill>
                  <a:srgbClr val="000000"/>
                </a:solidFill>
                <a:latin typeface="Arial"/>
                <a:ea typeface="Arial"/>
              </a:rPr>
              <a:t>J’ai été une des premières programmeuses de la </a:t>
            </a:r>
            <a:r>
              <a:rPr b="1" lang="en" sz="1600" spc="-1" strike="noStrike">
                <a:solidFill>
                  <a:srgbClr val="000000"/>
                </a:solidFill>
                <a:latin typeface="Arial"/>
                <a:ea typeface="Arial"/>
              </a:rPr>
              <a:t>NASA</a:t>
            </a:r>
            <a:endParaRPr b="0" lang="fr-FR" sz="1600" spc="-1" strike="noStrike">
              <a:latin typeface="Arial"/>
            </a:endParaRPr>
          </a:p>
          <a:p>
            <a:pPr>
              <a:lnSpc>
                <a:spcPct val="100000"/>
              </a:lnSpc>
              <a:tabLst>
                <a:tab algn="l" pos="0"/>
              </a:tabLst>
            </a:pPr>
            <a:endParaRPr b="0" lang="fr-FR" sz="1600" spc="-1" strike="noStrike">
              <a:latin typeface="Arial"/>
            </a:endParaRPr>
          </a:p>
          <a:p>
            <a:pPr>
              <a:lnSpc>
                <a:spcPct val="100000"/>
              </a:lnSpc>
              <a:tabLst>
                <a:tab algn="l" pos="0"/>
              </a:tabLst>
            </a:pPr>
            <a:endParaRPr b="0" lang="fr-FR" sz="1600" spc="-1" strike="noStrike">
              <a:latin typeface="Arial"/>
            </a:endParaRPr>
          </a:p>
          <a:p>
            <a:pPr>
              <a:lnSpc>
                <a:spcPct val="100000"/>
              </a:lnSpc>
              <a:tabLst>
                <a:tab algn="l" pos="0"/>
              </a:tabLst>
            </a:pPr>
            <a:endParaRPr b="0" lang="fr-FR" sz="1600" spc="-1" strike="noStrike">
              <a:latin typeface="Arial"/>
            </a:endParaRPr>
          </a:p>
          <a:p>
            <a:pPr>
              <a:lnSpc>
                <a:spcPct val="100000"/>
              </a:lnSpc>
              <a:tabLst>
                <a:tab algn="l" pos="0"/>
              </a:tabLst>
            </a:pPr>
            <a:endParaRPr b="0" lang="fr-FR" sz="1600" spc="-1" strike="noStrike">
              <a:latin typeface="Arial"/>
            </a:endParaRPr>
          </a:p>
          <a:p>
            <a:pPr>
              <a:lnSpc>
                <a:spcPct val="100000"/>
              </a:lnSpc>
              <a:tabLst>
                <a:tab algn="l" pos="0"/>
              </a:tabLst>
            </a:pPr>
            <a:endParaRPr b="0" lang="fr-FR" sz="1600" spc="-1" strike="noStrike">
              <a:latin typeface="Arial"/>
            </a:endParaRPr>
          </a:p>
        </p:txBody>
      </p:sp>
      <p:sp>
        <p:nvSpPr>
          <p:cNvPr id="678" name="Google Shape;764;p50"/>
          <p:cNvSpPr/>
          <p:nvPr/>
        </p:nvSpPr>
        <p:spPr>
          <a:xfrm>
            <a:off x="348480" y="4876920"/>
            <a:ext cx="5572800" cy="649440"/>
          </a:xfrm>
          <a:prstGeom prst="rect">
            <a:avLst/>
          </a:prstGeom>
          <a:noFill/>
          <a:ln w="0">
            <a:noFill/>
          </a:ln>
        </p:spPr>
        <p:style>
          <a:lnRef idx="0"/>
          <a:fillRef idx="0"/>
          <a:effectRef idx="0"/>
          <a:fontRef idx="minor"/>
        </p:style>
      </p:sp>
      <p:sp>
        <p:nvSpPr>
          <p:cNvPr id="679" name="Google Shape;765;p50"/>
          <p:cNvSpPr/>
          <p:nvPr/>
        </p:nvSpPr>
        <p:spPr>
          <a:xfrm>
            <a:off x="616680" y="1035720"/>
            <a:ext cx="1537560" cy="417960"/>
          </a:xfrm>
          <a:prstGeom prst="rect">
            <a:avLst/>
          </a:prstGeom>
          <a:solidFill>
            <a:schemeClr val="lt1"/>
          </a:solidFill>
          <a:ln w="9525">
            <a:solidFill>
              <a:srgbClr val="ffffff"/>
            </a:solidFill>
            <a:round/>
          </a:ln>
        </p:spPr>
        <p:style>
          <a:lnRef idx="0"/>
          <a:fillRef idx="0"/>
          <a:effectRef idx="0"/>
          <a:fontRef idx="minor"/>
        </p:style>
      </p:sp>
      <p:pic>
        <p:nvPicPr>
          <p:cNvPr id="680" name="Google Shape;766;p50" descr=""/>
          <p:cNvPicPr/>
          <p:nvPr/>
        </p:nvPicPr>
        <p:blipFill>
          <a:blip r:embed="rId1"/>
          <a:srcRect l="0" t="0" r="0" b="27237"/>
          <a:stretch/>
        </p:blipFill>
        <p:spPr>
          <a:xfrm>
            <a:off x="626400" y="683280"/>
            <a:ext cx="807480" cy="1211400"/>
          </a:xfrm>
          <a:prstGeom prst="rect">
            <a:avLst/>
          </a:prstGeom>
          <a:ln w="0">
            <a:noFill/>
          </a:ln>
        </p:spPr>
      </p:pic>
      <p:pic>
        <p:nvPicPr>
          <p:cNvPr id="681" name="Google Shape;767;p50" descr=""/>
          <p:cNvPicPr/>
          <p:nvPr/>
        </p:nvPicPr>
        <p:blipFill>
          <a:blip r:embed="rId2"/>
          <a:stretch/>
        </p:blipFill>
        <p:spPr>
          <a:xfrm>
            <a:off x="1609200" y="833760"/>
            <a:ext cx="889560" cy="1060920"/>
          </a:xfrm>
          <a:prstGeom prst="rect">
            <a:avLst/>
          </a:prstGeom>
          <a:ln w="0">
            <a:noFill/>
          </a:ln>
        </p:spPr>
      </p:pic>
      <p:pic>
        <p:nvPicPr>
          <p:cNvPr id="682" name="Google Shape;768;p50" descr=""/>
          <p:cNvPicPr/>
          <p:nvPr/>
        </p:nvPicPr>
        <p:blipFill>
          <a:blip r:embed="rId3"/>
          <a:srcRect l="63521" t="0" r="0" b="0"/>
          <a:stretch/>
        </p:blipFill>
        <p:spPr>
          <a:xfrm>
            <a:off x="3826800" y="612360"/>
            <a:ext cx="779040" cy="1282320"/>
          </a:xfrm>
          <a:prstGeom prst="rect">
            <a:avLst/>
          </a:prstGeom>
          <a:ln w="0">
            <a:noFill/>
          </a:ln>
        </p:spPr>
      </p:pic>
      <p:pic>
        <p:nvPicPr>
          <p:cNvPr id="683" name="Google Shape;769;p50" descr=""/>
          <p:cNvPicPr/>
          <p:nvPr/>
        </p:nvPicPr>
        <p:blipFill>
          <a:blip r:embed="rId4"/>
          <a:stretch/>
        </p:blipFill>
        <p:spPr>
          <a:xfrm>
            <a:off x="2602080" y="826920"/>
            <a:ext cx="1067760" cy="1067760"/>
          </a:xfrm>
          <a:prstGeom prst="rect">
            <a:avLst/>
          </a:prstGeom>
          <a:ln w="0">
            <a:noFill/>
          </a:ln>
        </p:spPr>
      </p:pic>
      <p:pic>
        <p:nvPicPr>
          <p:cNvPr id="684" name="Google Shape;770;p50" descr=""/>
          <p:cNvPicPr/>
          <p:nvPr/>
        </p:nvPicPr>
        <p:blipFill>
          <a:blip r:embed="rId5"/>
          <a:stretch/>
        </p:blipFill>
        <p:spPr>
          <a:xfrm>
            <a:off x="4713480" y="683280"/>
            <a:ext cx="807480" cy="1211400"/>
          </a:xfrm>
          <a:prstGeom prst="rect">
            <a:avLst/>
          </a:prstGeom>
          <a:ln w="0">
            <a:noFill/>
          </a:ln>
        </p:spPr>
      </p:pic>
      <p:pic>
        <p:nvPicPr>
          <p:cNvPr id="685" name="Google Shape;771;p50" descr=""/>
          <p:cNvPicPr/>
          <p:nvPr/>
        </p:nvPicPr>
        <p:blipFill>
          <a:blip r:embed="rId6"/>
          <a:stretch/>
        </p:blipFill>
        <p:spPr>
          <a:xfrm>
            <a:off x="6725880" y="683280"/>
            <a:ext cx="1155960" cy="1211400"/>
          </a:xfrm>
          <a:prstGeom prst="rect">
            <a:avLst/>
          </a:prstGeom>
          <a:ln w="0">
            <a:noFill/>
          </a:ln>
        </p:spPr>
      </p:pic>
      <p:pic>
        <p:nvPicPr>
          <p:cNvPr id="686" name="Google Shape;772;p50" descr=""/>
          <p:cNvPicPr/>
          <p:nvPr/>
        </p:nvPicPr>
        <p:blipFill>
          <a:blip r:embed="rId7"/>
          <a:srcRect l="19828" t="0" r="23365" b="0"/>
          <a:stretch/>
        </p:blipFill>
        <p:spPr>
          <a:xfrm>
            <a:off x="7915680" y="708120"/>
            <a:ext cx="1296000" cy="1186560"/>
          </a:xfrm>
          <a:prstGeom prst="rect">
            <a:avLst/>
          </a:prstGeom>
          <a:ln w="0">
            <a:noFill/>
          </a:ln>
        </p:spPr>
      </p:pic>
      <p:sp>
        <p:nvSpPr>
          <p:cNvPr id="687" name="Google Shape;773;p50"/>
          <p:cNvSpPr/>
          <p:nvPr/>
        </p:nvSpPr>
        <p:spPr>
          <a:xfrm>
            <a:off x="6584760" y="4272480"/>
            <a:ext cx="1212840" cy="649440"/>
          </a:xfrm>
          <a:prstGeom prst="rect">
            <a:avLst/>
          </a:prstGeom>
          <a:noFill/>
          <a:ln w="0">
            <a:noFill/>
          </a:ln>
        </p:spPr>
        <p:style>
          <a:lnRef idx="0"/>
          <a:fillRef idx="0"/>
          <a:effectRef idx="0"/>
          <a:fontRef idx="minor"/>
        </p:style>
        <p:txBody>
          <a:bodyPr lIns="90000" rIns="90000" tIns="91440" bIns="91440">
            <a:noAutofit/>
          </a:bodyPr>
          <a:p>
            <a:pPr>
              <a:lnSpc>
                <a:spcPct val="100000"/>
              </a:lnSpc>
              <a:tabLst>
                <a:tab algn="l" pos="0"/>
              </a:tabLst>
            </a:pPr>
            <a:r>
              <a:rPr b="1" i="1" lang="en" sz="1200" spc="-1" strike="noStrike">
                <a:solidFill>
                  <a:srgbClr val="1a9988"/>
                </a:solidFill>
                <a:latin typeface="Arial"/>
                <a:ea typeface="Arial"/>
              </a:rPr>
              <a:t>Détection d’humains</a:t>
            </a:r>
            <a:endParaRPr b="0" lang="fr-FR" sz="1200" spc="-1" strike="noStrike">
              <a:latin typeface="Arial"/>
            </a:endParaRPr>
          </a:p>
        </p:txBody>
      </p:sp>
      <p:sp>
        <p:nvSpPr>
          <p:cNvPr id="688" name="Google Shape;774;p50"/>
          <p:cNvSpPr/>
          <p:nvPr/>
        </p:nvSpPr>
        <p:spPr>
          <a:xfrm>
            <a:off x="4365360" y="4244760"/>
            <a:ext cx="1155960" cy="649440"/>
          </a:xfrm>
          <a:prstGeom prst="rect">
            <a:avLst/>
          </a:prstGeom>
          <a:noFill/>
          <a:ln w="0">
            <a:noFill/>
          </a:ln>
        </p:spPr>
        <p:style>
          <a:lnRef idx="0"/>
          <a:fillRef idx="0"/>
          <a:effectRef idx="0"/>
          <a:fontRef idx="minor"/>
        </p:style>
        <p:txBody>
          <a:bodyPr lIns="90000" rIns="90000" tIns="91440" bIns="91440">
            <a:noAutofit/>
          </a:bodyPr>
          <a:p>
            <a:pPr>
              <a:lnSpc>
                <a:spcPct val="100000"/>
              </a:lnSpc>
              <a:tabLst>
                <a:tab algn="l" pos="0"/>
              </a:tabLst>
            </a:pPr>
            <a:r>
              <a:rPr b="1" i="1" lang="en" sz="1200" spc="-1" strike="noStrike">
                <a:solidFill>
                  <a:srgbClr val="1a9988"/>
                </a:solidFill>
                <a:latin typeface="Arial"/>
                <a:ea typeface="Arial"/>
              </a:rPr>
              <a:t>Publicité ciblée</a:t>
            </a:r>
            <a:endParaRPr b="0" lang="fr-FR" sz="1200" spc="-1" strike="noStrike">
              <a:latin typeface="Arial"/>
            </a:endParaRPr>
          </a:p>
        </p:txBody>
      </p:sp>
      <p:sp>
        <p:nvSpPr>
          <p:cNvPr id="689" name="Google Shape;775;p50"/>
          <p:cNvSpPr/>
          <p:nvPr/>
        </p:nvSpPr>
        <p:spPr>
          <a:xfrm>
            <a:off x="1005120" y="4320000"/>
            <a:ext cx="1155960" cy="649440"/>
          </a:xfrm>
          <a:prstGeom prst="rect">
            <a:avLst/>
          </a:prstGeom>
          <a:noFill/>
          <a:ln w="0">
            <a:noFill/>
          </a:ln>
        </p:spPr>
        <p:style>
          <a:lnRef idx="0"/>
          <a:fillRef idx="0"/>
          <a:effectRef idx="0"/>
          <a:fontRef idx="minor"/>
        </p:style>
        <p:txBody>
          <a:bodyPr lIns="90000" rIns="90000" tIns="91440" bIns="91440">
            <a:noAutofit/>
          </a:bodyPr>
          <a:p>
            <a:pPr>
              <a:lnSpc>
                <a:spcPct val="100000"/>
              </a:lnSpc>
              <a:tabLst>
                <a:tab algn="l" pos="0"/>
              </a:tabLst>
            </a:pPr>
            <a:r>
              <a:rPr b="1" i="1" lang="en" sz="1200" spc="-1" strike="noStrike">
                <a:solidFill>
                  <a:srgbClr val="1a9988"/>
                </a:solidFill>
                <a:latin typeface="Arial"/>
                <a:ea typeface="Arial"/>
              </a:rPr>
              <a:t>Théorèmes</a:t>
            </a:r>
            <a:endParaRPr b="0" lang="fr-FR" sz="1200" spc="-1" strike="noStrike">
              <a:latin typeface="Arial"/>
            </a:endParaRPr>
          </a:p>
        </p:txBody>
      </p:sp>
      <p:sp>
        <p:nvSpPr>
          <p:cNvPr id="690" name="Google Shape;776;p50"/>
          <p:cNvSpPr/>
          <p:nvPr/>
        </p:nvSpPr>
        <p:spPr>
          <a:xfrm>
            <a:off x="7739280" y="4244760"/>
            <a:ext cx="1753560" cy="649440"/>
          </a:xfrm>
          <a:prstGeom prst="rect">
            <a:avLst/>
          </a:prstGeom>
          <a:noFill/>
          <a:ln w="0">
            <a:noFill/>
          </a:ln>
        </p:spPr>
        <p:style>
          <a:lnRef idx="0"/>
          <a:fillRef idx="0"/>
          <a:effectRef idx="0"/>
          <a:fontRef idx="minor"/>
        </p:style>
        <p:txBody>
          <a:bodyPr lIns="90000" rIns="90000" tIns="91440" bIns="91440">
            <a:noAutofit/>
          </a:bodyPr>
          <a:p>
            <a:pPr>
              <a:lnSpc>
                <a:spcPct val="100000"/>
              </a:lnSpc>
              <a:tabLst>
                <a:tab algn="l" pos="0"/>
              </a:tabLst>
            </a:pPr>
            <a:r>
              <a:rPr b="1" i="1" lang="en" sz="1200" spc="-1" strike="noStrike">
                <a:solidFill>
                  <a:srgbClr val="1a9988"/>
                </a:solidFill>
                <a:latin typeface="Arial"/>
                <a:ea typeface="Arial"/>
              </a:rPr>
              <a:t>Illustrateur </a:t>
            </a:r>
            <a:endParaRPr b="0" lang="fr-FR" sz="1200" spc="-1" strike="noStrike">
              <a:latin typeface="Arial"/>
            </a:endParaRPr>
          </a:p>
          <a:p>
            <a:pPr>
              <a:lnSpc>
                <a:spcPct val="100000"/>
              </a:lnSpc>
              <a:tabLst>
                <a:tab algn="l" pos="0"/>
              </a:tabLst>
            </a:pPr>
            <a:r>
              <a:rPr b="1" i="1" lang="en" sz="1200" spc="-1" strike="noStrike">
                <a:solidFill>
                  <a:srgbClr val="1a9988"/>
                </a:solidFill>
                <a:latin typeface="Arial"/>
                <a:ea typeface="Arial"/>
              </a:rPr>
              <a:t>de BD</a:t>
            </a:r>
            <a:endParaRPr b="0" lang="fr-FR" sz="1200" spc="-1" strike="noStrike">
              <a:latin typeface="Arial"/>
            </a:endParaRPr>
          </a:p>
        </p:txBody>
      </p:sp>
      <p:sp>
        <p:nvSpPr>
          <p:cNvPr id="691" name="Google Shape;777;p50"/>
          <p:cNvSpPr/>
          <p:nvPr/>
        </p:nvSpPr>
        <p:spPr>
          <a:xfrm>
            <a:off x="3318120" y="4320000"/>
            <a:ext cx="864360" cy="649440"/>
          </a:xfrm>
          <a:prstGeom prst="rect">
            <a:avLst/>
          </a:prstGeom>
          <a:noFill/>
          <a:ln w="0">
            <a:noFill/>
          </a:ln>
        </p:spPr>
        <p:style>
          <a:lnRef idx="0"/>
          <a:fillRef idx="0"/>
          <a:effectRef idx="0"/>
          <a:fontRef idx="minor"/>
        </p:style>
        <p:txBody>
          <a:bodyPr lIns="90000" rIns="90000" tIns="91440" bIns="91440">
            <a:noAutofit/>
          </a:bodyPr>
          <a:p>
            <a:pPr>
              <a:lnSpc>
                <a:spcPct val="100000"/>
              </a:lnSpc>
              <a:tabLst>
                <a:tab algn="l" pos="0"/>
              </a:tabLst>
            </a:pPr>
            <a:r>
              <a:rPr b="1" i="1" lang="en" sz="1200" spc="-1" strike="noStrike">
                <a:solidFill>
                  <a:srgbClr val="1a9988"/>
                </a:solidFill>
                <a:latin typeface="Arial"/>
                <a:ea typeface="Arial"/>
              </a:rPr>
              <a:t>Artiste</a:t>
            </a:r>
            <a:endParaRPr b="0" lang="fr-FR" sz="1200" spc="-1" strike="noStrike">
              <a:latin typeface="Arial"/>
            </a:endParaRPr>
          </a:p>
        </p:txBody>
      </p:sp>
      <p:sp>
        <p:nvSpPr>
          <p:cNvPr id="692" name="Google Shape;778;p50"/>
          <p:cNvSpPr/>
          <p:nvPr/>
        </p:nvSpPr>
        <p:spPr>
          <a:xfrm>
            <a:off x="2115360" y="4244760"/>
            <a:ext cx="1650960" cy="649440"/>
          </a:xfrm>
          <a:prstGeom prst="rect">
            <a:avLst/>
          </a:prstGeom>
          <a:noFill/>
          <a:ln w="0">
            <a:noFill/>
          </a:ln>
        </p:spPr>
        <p:style>
          <a:lnRef idx="0"/>
          <a:fillRef idx="0"/>
          <a:effectRef idx="0"/>
          <a:fontRef idx="minor"/>
        </p:style>
        <p:txBody>
          <a:bodyPr lIns="90000" rIns="90000" tIns="91440" bIns="91440">
            <a:noAutofit/>
          </a:bodyPr>
          <a:p>
            <a:pPr>
              <a:lnSpc>
                <a:spcPct val="100000"/>
              </a:lnSpc>
              <a:tabLst>
                <a:tab algn="l" pos="0"/>
              </a:tabLst>
            </a:pPr>
            <a:r>
              <a:rPr b="1" i="1" lang="en" sz="1200" spc="-1" strike="noStrike">
                <a:solidFill>
                  <a:srgbClr val="1a9988"/>
                </a:solidFill>
                <a:latin typeface="Arial"/>
                <a:ea typeface="Arial"/>
              </a:rPr>
              <a:t>Reconnaissance d’images</a:t>
            </a:r>
            <a:endParaRPr b="0" lang="fr-FR" sz="1200" spc="-1" strike="noStrike">
              <a:latin typeface="Arial"/>
            </a:endParaRPr>
          </a:p>
        </p:txBody>
      </p:sp>
      <p:sp>
        <p:nvSpPr>
          <p:cNvPr id="693" name="Google Shape;779;p50"/>
          <p:cNvSpPr/>
          <p:nvPr/>
        </p:nvSpPr>
        <p:spPr>
          <a:xfrm>
            <a:off x="216360" y="4320000"/>
            <a:ext cx="889560" cy="649440"/>
          </a:xfrm>
          <a:prstGeom prst="rect">
            <a:avLst/>
          </a:prstGeom>
          <a:noFill/>
          <a:ln w="0">
            <a:noFill/>
          </a:ln>
        </p:spPr>
        <p:style>
          <a:lnRef idx="0"/>
          <a:fillRef idx="0"/>
          <a:effectRef idx="0"/>
          <a:fontRef idx="minor"/>
        </p:style>
        <p:txBody>
          <a:bodyPr lIns="90000" rIns="90000" tIns="91440" bIns="91440">
            <a:noAutofit/>
          </a:bodyPr>
          <a:p>
            <a:pPr>
              <a:lnSpc>
                <a:spcPct val="100000"/>
              </a:lnSpc>
              <a:tabLst>
                <a:tab algn="l" pos="0"/>
              </a:tabLst>
            </a:pPr>
            <a:r>
              <a:rPr b="1" i="1" lang="en" sz="1200" spc="-1" strike="noStrike">
                <a:solidFill>
                  <a:srgbClr val="1a9988"/>
                </a:solidFill>
                <a:latin typeface="Arial"/>
                <a:ea typeface="Arial"/>
              </a:rPr>
              <a:t>Drones</a:t>
            </a:r>
            <a:endParaRPr b="0" lang="fr-FR" sz="1200" spc="-1" strike="noStrike">
              <a:latin typeface="Arial"/>
            </a:endParaRPr>
          </a:p>
        </p:txBody>
      </p:sp>
      <p:sp>
        <p:nvSpPr>
          <p:cNvPr id="694" name="Google Shape;780;p50"/>
          <p:cNvSpPr/>
          <p:nvPr/>
        </p:nvSpPr>
        <p:spPr>
          <a:xfrm>
            <a:off x="5339880" y="4272480"/>
            <a:ext cx="1067760" cy="649440"/>
          </a:xfrm>
          <a:prstGeom prst="rect">
            <a:avLst/>
          </a:prstGeom>
          <a:noFill/>
          <a:ln w="0">
            <a:noFill/>
          </a:ln>
        </p:spPr>
        <p:style>
          <a:lnRef idx="0"/>
          <a:fillRef idx="0"/>
          <a:effectRef idx="0"/>
          <a:fontRef idx="minor"/>
        </p:style>
        <p:txBody>
          <a:bodyPr lIns="90000" rIns="90000" tIns="91440" bIns="91440">
            <a:noAutofit/>
          </a:bodyPr>
          <a:p>
            <a:pPr>
              <a:lnSpc>
                <a:spcPct val="100000"/>
              </a:lnSpc>
              <a:tabLst>
                <a:tab algn="l" pos="0"/>
              </a:tabLst>
            </a:pPr>
            <a:r>
              <a:rPr b="1" i="1" lang="en" sz="1200" spc="-1" strike="noStrike">
                <a:solidFill>
                  <a:srgbClr val="1a9988"/>
                </a:solidFill>
                <a:latin typeface="Arial"/>
                <a:ea typeface="Arial"/>
              </a:rPr>
              <a:t>NASA</a:t>
            </a:r>
            <a:endParaRPr b="0" lang="fr-FR" sz="1200" spc="-1" strike="noStrike">
              <a:latin typeface="Arial"/>
            </a:endParaRPr>
          </a:p>
          <a:p>
            <a:pPr>
              <a:lnSpc>
                <a:spcPct val="100000"/>
              </a:lnSpc>
              <a:tabLst>
                <a:tab algn="l" pos="0"/>
              </a:tabLst>
            </a:pPr>
            <a:endParaRPr b="0" lang="fr-FR" sz="1200" spc="-1" strike="noStrike">
              <a:latin typeface="Arial"/>
            </a:endParaRPr>
          </a:p>
        </p:txBody>
      </p:sp>
      <p:pic>
        <p:nvPicPr>
          <p:cNvPr id="695" name="Google Shape;781;p50" descr=""/>
          <p:cNvPicPr/>
          <p:nvPr/>
        </p:nvPicPr>
        <p:blipFill>
          <a:blip r:embed="rId8"/>
          <a:srcRect l="0" t="2327" r="0" b="2347"/>
          <a:stretch/>
        </p:blipFill>
        <p:spPr>
          <a:xfrm>
            <a:off x="5621760" y="795600"/>
            <a:ext cx="1003320" cy="1023840"/>
          </a:xfrm>
          <a:prstGeom prst="rect">
            <a:avLst/>
          </a:prstGeom>
          <a:ln w="0">
            <a:noFill/>
          </a:ln>
        </p:spPr>
      </p:pic>
      <p:pic>
        <p:nvPicPr>
          <p:cNvPr id="696" name="Google Shape;782;p50" descr=""/>
          <p:cNvPicPr/>
          <p:nvPr/>
        </p:nvPicPr>
        <p:blipFill>
          <a:blip r:embed="rId9"/>
          <a:srcRect l="0" t="2327" r="0" b="2347"/>
          <a:stretch/>
        </p:blipFill>
        <p:spPr>
          <a:xfrm>
            <a:off x="5612760" y="770760"/>
            <a:ext cx="1021320" cy="1042200"/>
          </a:xfrm>
          <a:prstGeom prst="rect">
            <a:avLst/>
          </a:prstGeom>
          <a:ln w="0">
            <a:noFill/>
          </a:ln>
        </p:spPr>
      </p:pic>
    </p:spTree>
  </p:cSld>
  <mc:AlternateContent>
    <mc:Choice Requires="p14">
      <p:transition spd="slow" p14:dur="2000"/>
    </mc:Choice>
    <mc:Fallback>
      <p:transition spd="slow"/>
    </mc:Fallback>
  </mc:AlternateContent>
</p:sld>
</file>

<file path=ppt/slides/slide3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97" name="Google Shape;787;p51"/>
          <p:cNvSpPr/>
          <p:nvPr/>
        </p:nvSpPr>
        <p:spPr>
          <a:xfrm>
            <a:off x="616680" y="1035720"/>
            <a:ext cx="1537560" cy="417960"/>
          </a:xfrm>
          <a:prstGeom prst="rect">
            <a:avLst/>
          </a:prstGeom>
          <a:solidFill>
            <a:schemeClr val="lt1"/>
          </a:solidFill>
          <a:ln w="9525">
            <a:solidFill>
              <a:srgbClr val="ffffff"/>
            </a:solidFill>
            <a:round/>
          </a:ln>
        </p:spPr>
        <p:style>
          <a:lnRef idx="0"/>
          <a:fillRef idx="0"/>
          <a:effectRef idx="0"/>
          <a:fontRef idx="minor"/>
        </p:style>
      </p:sp>
      <p:sp>
        <p:nvSpPr>
          <p:cNvPr id="698" name="Google Shape;788;p51"/>
          <p:cNvSpPr/>
          <p:nvPr/>
        </p:nvSpPr>
        <p:spPr>
          <a:xfrm>
            <a:off x="160560" y="-11160"/>
            <a:ext cx="8519760" cy="572040"/>
          </a:xfrm>
          <a:prstGeom prst="rect">
            <a:avLst/>
          </a:prstGeom>
          <a:noFill/>
          <a:ln w="0">
            <a:noFill/>
          </a:ln>
        </p:spPr>
        <p:style>
          <a:lnRef idx="0"/>
          <a:fillRef idx="0"/>
          <a:effectRef idx="0"/>
          <a:fontRef idx="minor"/>
        </p:style>
        <p:txBody>
          <a:bodyPr lIns="90000" rIns="90000" tIns="91440" bIns="91440">
            <a:noAutofit/>
          </a:bodyPr>
          <a:p>
            <a:pPr>
              <a:lnSpc>
                <a:spcPct val="100000"/>
              </a:lnSpc>
              <a:tabLst>
                <a:tab algn="l" pos="0"/>
              </a:tabLst>
            </a:pPr>
            <a:r>
              <a:rPr b="1" lang="en" sz="2600" spc="-1" strike="noStrike">
                <a:solidFill>
                  <a:srgbClr val="1a1a1a"/>
                </a:solidFill>
                <a:latin typeface="Raleway"/>
                <a:ea typeface="Raleway"/>
              </a:rPr>
              <a:t>Qui est qui ?</a:t>
            </a:r>
            <a:endParaRPr b="0" lang="fr-FR" sz="2600" spc="-1" strike="noStrike">
              <a:latin typeface="Arial"/>
            </a:endParaRPr>
          </a:p>
        </p:txBody>
      </p:sp>
      <p:pic>
        <p:nvPicPr>
          <p:cNvPr id="699" name="Google Shape;789;p51" descr=""/>
          <p:cNvPicPr/>
          <p:nvPr/>
        </p:nvPicPr>
        <p:blipFill>
          <a:blip r:embed="rId1"/>
          <a:srcRect l="0" t="0" r="0" b="27237"/>
          <a:stretch/>
        </p:blipFill>
        <p:spPr>
          <a:xfrm>
            <a:off x="626400" y="683280"/>
            <a:ext cx="807480" cy="1211400"/>
          </a:xfrm>
          <a:prstGeom prst="rect">
            <a:avLst/>
          </a:prstGeom>
          <a:ln w="0">
            <a:noFill/>
          </a:ln>
        </p:spPr>
      </p:pic>
      <p:pic>
        <p:nvPicPr>
          <p:cNvPr id="700" name="Google Shape;790;p51" descr=""/>
          <p:cNvPicPr/>
          <p:nvPr/>
        </p:nvPicPr>
        <p:blipFill>
          <a:blip r:embed="rId2"/>
          <a:stretch/>
        </p:blipFill>
        <p:spPr>
          <a:xfrm>
            <a:off x="1609200" y="833760"/>
            <a:ext cx="889560" cy="1060920"/>
          </a:xfrm>
          <a:prstGeom prst="rect">
            <a:avLst/>
          </a:prstGeom>
          <a:ln w="0">
            <a:noFill/>
          </a:ln>
        </p:spPr>
      </p:pic>
      <p:pic>
        <p:nvPicPr>
          <p:cNvPr id="701" name="Google Shape;791;p51" descr=""/>
          <p:cNvPicPr/>
          <p:nvPr/>
        </p:nvPicPr>
        <p:blipFill>
          <a:blip r:embed="rId3"/>
          <a:srcRect l="63521" t="0" r="0" b="0"/>
          <a:stretch/>
        </p:blipFill>
        <p:spPr>
          <a:xfrm>
            <a:off x="3826800" y="612360"/>
            <a:ext cx="779040" cy="1282320"/>
          </a:xfrm>
          <a:prstGeom prst="rect">
            <a:avLst/>
          </a:prstGeom>
          <a:ln w="0">
            <a:noFill/>
          </a:ln>
        </p:spPr>
      </p:pic>
      <p:pic>
        <p:nvPicPr>
          <p:cNvPr id="702" name="Google Shape;792;p51" descr=""/>
          <p:cNvPicPr/>
          <p:nvPr/>
        </p:nvPicPr>
        <p:blipFill>
          <a:blip r:embed="rId4"/>
          <a:stretch/>
        </p:blipFill>
        <p:spPr>
          <a:xfrm>
            <a:off x="2602080" y="826920"/>
            <a:ext cx="1067760" cy="1067760"/>
          </a:xfrm>
          <a:prstGeom prst="rect">
            <a:avLst/>
          </a:prstGeom>
          <a:ln w="0">
            <a:noFill/>
          </a:ln>
        </p:spPr>
      </p:pic>
      <p:pic>
        <p:nvPicPr>
          <p:cNvPr id="703" name="Google Shape;793;p51" descr=""/>
          <p:cNvPicPr/>
          <p:nvPr/>
        </p:nvPicPr>
        <p:blipFill>
          <a:blip r:embed="rId5"/>
          <a:stretch/>
        </p:blipFill>
        <p:spPr>
          <a:xfrm>
            <a:off x="4713480" y="683280"/>
            <a:ext cx="807480" cy="1211400"/>
          </a:xfrm>
          <a:prstGeom prst="rect">
            <a:avLst/>
          </a:prstGeom>
          <a:ln w="0">
            <a:noFill/>
          </a:ln>
        </p:spPr>
      </p:pic>
      <p:pic>
        <p:nvPicPr>
          <p:cNvPr id="704" name="Google Shape;794;p51" descr=""/>
          <p:cNvPicPr/>
          <p:nvPr/>
        </p:nvPicPr>
        <p:blipFill>
          <a:blip r:embed="rId6"/>
          <a:stretch/>
        </p:blipFill>
        <p:spPr>
          <a:xfrm>
            <a:off x="6725880" y="683280"/>
            <a:ext cx="1155960" cy="1211400"/>
          </a:xfrm>
          <a:prstGeom prst="rect">
            <a:avLst/>
          </a:prstGeom>
          <a:ln w="0">
            <a:noFill/>
          </a:ln>
        </p:spPr>
      </p:pic>
      <p:pic>
        <p:nvPicPr>
          <p:cNvPr id="705" name="Google Shape;795;p51" descr=""/>
          <p:cNvPicPr/>
          <p:nvPr/>
        </p:nvPicPr>
        <p:blipFill>
          <a:blip r:embed="rId7"/>
          <a:srcRect l="19828" t="0" r="23365" b="0"/>
          <a:stretch/>
        </p:blipFill>
        <p:spPr>
          <a:xfrm>
            <a:off x="7915680" y="708120"/>
            <a:ext cx="1296000" cy="1186560"/>
          </a:xfrm>
          <a:prstGeom prst="rect">
            <a:avLst/>
          </a:prstGeom>
          <a:ln w="0">
            <a:noFill/>
          </a:ln>
        </p:spPr>
      </p:pic>
      <p:sp>
        <p:nvSpPr>
          <p:cNvPr id="706" name="Google Shape;796;p51"/>
          <p:cNvSpPr/>
          <p:nvPr/>
        </p:nvSpPr>
        <p:spPr>
          <a:xfrm>
            <a:off x="348480" y="4876920"/>
            <a:ext cx="5572800" cy="649440"/>
          </a:xfrm>
          <a:prstGeom prst="rect">
            <a:avLst/>
          </a:prstGeom>
          <a:noFill/>
          <a:ln w="0">
            <a:noFill/>
          </a:ln>
        </p:spPr>
        <p:style>
          <a:lnRef idx="0"/>
          <a:fillRef idx="0"/>
          <a:effectRef idx="0"/>
          <a:fontRef idx="minor"/>
        </p:style>
      </p:sp>
      <p:sp>
        <p:nvSpPr>
          <p:cNvPr id="707" name="Google Shape;797;p51"/>
          <p:cNvSpPr/>
          <p:nvPr/>
        </p:nvSpPr>
        <p:spPr>
          <a:xfrm>
            <a:off x="6833160" y="2017440"/>
            <a:ext cx="1212840" cy="649440"/>
          </a:xfrm>
          <a:prstGeom prst="rect">
            <a:avLst/>
          </a:prstGeom>
          <a:noFill/>
          <a:ln w="0">
            <a:noFill/>
          </a:ln>
        </p:spPr>
        <p:style>
          <a:lnRef idx="0"/>
          <a:fillRef idx="0"/>
          <a:effectRef idx="0"/>
          <a:fontRef idx="minor"/>
        </p:style>
        <p:txBody>
          <a:bodyPr lIns="90000" rIns="90000" tIns="91440" bIns="91440">
            <a:noAutofit/>
          </a:bodyPr>
          <a:p>
            <a:pPr>
              <a:lnSpc>
                <a:spcPct val="100000"/>
              </a:lnSpc>
              <a:tabLst>
                <a:tab algn="l" pos="0"/>
              </a:tabLst>
            </a:pPr>
            <a:r>
              <a:rPr b="1" i="1" lang="en" sz="1200" spc="-1" strike="noStrike">
                <a:solidFill>
                  <a:srgbClr val="1a9988"/>
                </a:solidFill>
                <a:latin typeface="Arial"/>
                <a:ea typeface="Arial"/>
              </a:rPr>
              <a:t>Détection d’humains</a:t>
            </a:r>
            <a:endParaRPr b="0" lang="fr-FR" sz="1200" spc="-1" strike="noStrike">
              <a:latin typeface="Arial"/>
            </a:endParaRPr>
          </a:p>
        </p:txBody>
      </p:sp>
      <p:sp>
        <p:nvSpPr>
          <p:cNvPr id="708" name="Google Shape;798;p51"/>
          <p:cNvSpPr/>
          <p:nvPr/>
        </p:nvSpPr>
        <p:spPr>
          <a:xfrm>
            <a:off x="4691880" y="1989720"/>
            <a:ext cx="1155960" cy="649440"/>
          </a:xfrm>
          <a:prstGeom prst="rect">
            <a:avLst/>
          </a:prstGeom>
          <a:noFill/>
          <a:ln w="0">
            <a:noFill/>
          </a:ln>
        </p:spPr>
        <p:style>
          <a:lnRef idx="0"/>
          <a:fillRef idx="0"/>
          <a:effectRef idx="0"/>
          <a:fontRef idx="minor"/>
        </p:style>
        <p:txBody>
          <a:bodyPr lIns="90000" rIns="90000" tIns="91440" bIns="91440">
            <a:noAutofit/>
          </a:bodyPr>
          <a:p>
            <a:pPr>
              <a:lnSpc>
                <a:spcPct val="100000"/>
              </a:lnSpc>
              <a:tabLst>
                <a:tab algn="l" pos="0"/>
              </a:tabLst>
            </a:pPr>
            <a:r>
              <a:rPr b="1" i="1" lang="en" sz="1200" spc="-1" strike="noStrike">
                <a:solidFill>
                  <a:srgbClr val="1a9988"/>
                </a:solidFill>
                <a:latin typeface="Arial"/>
                <a:ea typeface="Arial"/>
              </a:rPr>
              <a:t>Publicité ciblée</a:t>
            </a:r>
            <a:endParaRPr b="0" lang="fr-FR" sz="1200" spc="-1" strike="noStrike">
              <a:latin typeface="Arial"/>
            </a:endParaRPr>
          </a:p>
        </p:txBody>
      </p:sp>
      <p:sp>
        <p:nvSpPr>
          <p:cNvPr id="709" name="Google Shape;799;p51"/>
          <p:cNvSpPr/>
          <p:nvPr/>
        </p:nvSpPr>
        <p:spPr>
          <a:xfrm>
            <a:off x="1513440" y="2064600"/>
            <a:ext cx="1155960" cy="649440"/>
          </a:xfrm>
          <a:prstGeom prst="rect">
            <a:avLst/>
          </a:prstGeom>
          <a:noFill/>
          <a:ln w="0">
            <a:noFill/>
          </a:ln>
        </p:spPr>
        <p:style>
          <a:lnRef idx="0"/>
          <a:fillRef idx="0"/>
          <a:effectRef idx="0"/>
          <a:fontRef idx="minor"/>
        </p:style>
        <p:txBody>
          <a:bodyPr lIns="90000" rIns="90000" tIns="91440" bIns="91440">
            <a:noAutofit/>
          </a:bodyPr>
          <a:p>
            <a:pPr>
              <a:lnSpc>
                <a:spcPct val="100000"/>
              </a:lnSpc>
              <a:tabLst>
                <a:tab algn="l" pos="0"/>
              </a:tabLst>
            </a:pPr>
            <a:r>
              <a:rPr b="1" i="1" lang="en" sz="1200" spc="-1" strike="noStrike">
                <a:solidFill>
                  <a:srgbClr val="1a9988"/>
                </a:solidFill>
                <a:latin typeface="Arial"/>
                <a:ea typeface="Arial"/>
              </a:rPr>
              <a:t>Théorèmes</a:t>
            </a:r>
            <a:endParaRPr b="0" lang="fr-FR" sz="1200" spc="-1" strike="noStrike">
              <a:latin typeface="Arial"/>
            </a:endParaRPr>
          </a:p>
        </p:txBody>
      </p:sp>
      <p:sp>
        <p:nvSpPr>
          <p:cNvPr id="710" name="Google Shape;800;p51"/>
          <p:cNvSpPr/>
          <p:nvPr/>
        </p:nvSpPr>
        <p:spPr>
          <a:xfrm>
            <a:off x="5481360" y="2022840"/>
            <a:ext cx="1753560" cy="649440"/>
          </a:xfrm>
          <a:prstGeom prst="rect">
            <a:avLst/>
          </a:prstGeom>
          <a:noFill/>
          <a:ln w="0">
            <a:noFill/>
          </a:ln>
        </p:spPr>
        <p:style>
          <a:lnRef idx="0"/>
          <a:fillRef idx="0"/>
          <a:effectRef idx="0"/>
          <a:fontRef idx="minor"/>
        </p:style>
        <p:txBody>
          <a:bodyPr lIns="90000" rIns="90000" tIns="91440" bIns="91440">
            <a:noAutofit/>
          </a:bodyPr>
          <a:p>
            <a:pPr>
              <a:lnSpc>
                <a:spcPct val="100000"/>
              </a:lnSpc>
              <a:tabLst>
                <a:tab algn="l" pos="0"/>
              </a:tabLst>
            </a:pPr>
            <a:r>
              <a:rPr b="1" i="1" lang="en" sz="1200" spc="-1" strike="noStrike">
                <a:solidFill>
                  <a:srgbClr val="1a9988"/>
                </a:solidFill>
                <a:latin typeface="Arial"/>
                <a:ea typeface="Arial"/>
              </a:rPr>
              <a:t>Dessinateur de</a:t>
            </a:r>
            <a:endParaRPr b="0" lang="fr-FR" sz="1200" spc="-1" strike="noStrike">
              <a:latin typeface="Arial"/>
            </a:endParaRPr>
          </a:p>
          <a:p>
            <a:pPr>
              <a:lnSpc>
                <a:spcPct val="100000"/>
              </a:lnSpc>
              <a:tabLst>
                <a:tab algn="l" pos="0"/>
              </a:tabLst>
            </a:pPr>
            <a:r>
              <a:rPr b="1" i="1" lang="en" sz="1200" spc="-1" strike="noStrike">
                <a:solidFill>
                  <a:srgbClr val="1a9988"/>
                </a:solidFill>
                <a:latin typeface="Arial"/>
                <a:ea typeface="Arial"/>
              </a:rPr>
              <a:t>BD</a:t>
            </a:r>
            <a:endParaRPr b="0" lang="fr-FR" sz="1200" spc="-1" strike="noStrike">
              <a:latin typeface="Arial"/>
            </a:endParaRPr>
          </a:p>
        </p:txBody>
      </p:sp>
      <p:sp>
        <p:nvSpPr>
          <p:cNvPr id="711" name="Google Shape;801;p51"/>
          <p:cNvSpPr/>
          <p:nvPr/>
        </p:nvSpPr>
        <p:spPr>
          <a:xfrm>
            <a:off x="3826800" y="2064600"/>
            <a:ext cx="864360" cy="649440"/>
          </a:xfrm>
          <a:prstGeom prst="rect">
            <a:avLst/>
          </a:prstGeom>
          <a:noFill/>
          <a:ln w="0">
            <a:noFill/>
          </a:ln>
        </p:spPr>
        <p:style>
          <a:lnRef idx="0"/>
          <a:fillRef idx="0"/>
          <a:effectRef idx="0"/>
          <a:fontRef idx="minor"/>
        </p:style>
        <p:txBody>
          <a:bodyPr lIns="90000" rIns="90000" tIns="91440" bIns="91440">
            <a:noAutofit/>
          </a:bodyPr>
          <a:p>
            <a:pPr>
              <a:lnSpc>
                <a:spcPct val="100000"/>
              </a:lnSpc>
              <a:tabLst>
                <a:tab algn="l" pos="0"/>
              </a:tabLst>
            </a:pPr>
            <a:r>
              <a:rPr b="1" i="1" lang="en" sz="1200" spc="-1" strike="noStrike">
                <a:solidFill>
                  <a:srgbClr val="1a9988"/>
                </a:solidFill>
                <a:latin typeface="Arial"/>
                <a:ea typeface="Arial"/>
              </a:rPr>
              <a:t>Artiste</a:t>
            </a:r>
            <a:endParaRPr b="0" lang="fr-FR" sz="1200" spc="-1" strike="noStrike">
              <a:latin typeface="Arial"/>
            </a:endParaRPr>
          </a:p>
        </p:txBody>
      </p:sp>
      <p:sp>
        <p:nvSpPr>
          <p:cNvPr id="712" name="Google Shape;802;p51"/>
          <p:cNvSpPr/>
          <p:nvPr/>
        </p:nvSpPr>
        <p:spPr>
          <a:xfrm>
            <a:off x="7738200" y="2017440"/>
            <a:ext cx="1650960" cy="649440"/>
          </a:xfrm>
          <a:prstGeom prst="rect">
            <a:avLst/>
          </a:prstGeom>
          <a:noFill/>
          <a:ln w="0">
            <a:noFill/>
          </a:ln>
        </p:spPr>
        <p:style>
          <a:lnRef idx="0"/>
          <a:fillRef idx="0"/>
          <a:effectRef idx="0"/>
          <a:fontRef idx="minor"/>
        </p:style>
        <p:txBody>
          <a:bodyPr lIns="90000" rIns="90000" tIns="91440" bIns="91440">
            <a:noAutofit/>
          </a:bodyPr>
          <a:p>
            <a:pPr>
              <a:lnSpc>
                <a:spcPct val="100000"/>
              </a:lnSpc>
              <a:tabLst>
                <a:tab algn="l" pos="0"/>
              </a:tabLst>
            </a:pPr>
            <a:r>
              <a:rPr b="1" i="1" lang="en" sz="1200" spc="-1" strike="noStrike">
                <a:solidFill>
                  <a:srgbClr val="1a9988"/>
                </a:solidFill>
                <a:latin typeface="Arial"/>
                <a:ea typeface="Arial"/>
              </a:rPr>
              <a:t>Reconnaissance d’images</a:t>
            </a:r>
            <a:endParaRPr b="0" lang="fr-FR" sz="1200" spc="-1" strike="noStrike">
              <a:latin typeface="Arial"/>
            </a:endParaRPr>
          </a:p>
        </p:txBody>
      </p:sp>
      <p:sp>
        <p:nvSpPr>
          <p:cNvPr id="713" name="Google Shape;803;p51"/>
          <p:cNvSpPr/>
          <p:nvPr/>
        </p:nvSpPr>
        <p:spPr>
          <a:xfrm>
            <a:off x="2743560" y="2022840"/>
            <a:ext cx="889560" cy="649440"/>
          </a:xfrm>
          <a:prstGeom prst="rect">
            <a:avLst/>
          </a:prstGeom>
          <a:noFill/>
          <a:ln w="0">
            <a:noFill/>
          </a:ln>
        </p:spPr>
        <p:style>
          <a:lnRef idx="0"/>
          <a:fillRef idx="0"/>
          <a:effectRef idx="0"/>
          <a:fontRef idx="minor"/>
        </p:style>
        <p:txBody>
          <a:bodyPr lIns="90000" rIns="90000" tIns="91440" bIns="91440">
            <a:noAutofit/>
          </a:bodyPr>
          <a:p>
            <a:pPr>
              <a:lnSpc>
                <a:spcPct val="100000"/>
              </a:lnSpc>
              <a:tabLst>
                <a:tab algn="l" pos="0"/>
              </a:tabLst>
            </a:pPr>
            <a:r>
              <a:rPr b="1" i="1" lang="en" sz="1200" spc="-1" strike="noStrike">
                <a:solidFill>
                  <a:srgbClr val="1a9988"/>
                </a:solidFill>
                <a:latin typeface="Arial"/>
                <a:ea typeface="Arial"/>
              </a:rPr>
              <a:t>Drones</a:t>
            </a:r>
            <a:endParaRPr b="0" lang="fr-FR" sz="1200" spc="-1" strike="noStrike">
              <a:latin typeface="Arial"/>
            </a:endParaRPr>
          </a:p>
        </p:txBody>
      </p:sp>
      <p:sp>
        <p:nvSpPr>
          <p:cNvPr id="714" name="Google Shape;804;p51"/>
          <p:cNvSpPr/>
          <p:nvPr/>
        </p:nvSpPr>
        <p:spPr>
          <a:xfrm>
            <a:off x="616680" y="2067120"/>
            <a:ext cx="1067760" cy="649440"/>
          </a:xfrm>
          <a:prstGeom prst="rect">
            <a:avLst/>
          </a:prstGeom>
          <a:noFill/>
          <a:ln w="0">
            <a:noFill/>
          </a:ln>
        </p:spPr>
        <p:style>
          <a:lnRef idx="0"/>
          <a:fillRef idx="0"/>
          <a:effectRef idx="0"/>
          <a:fontRef idx="minor"/>
        </p:style>
        <p:txBody>
          <a:bodyPr lIns="90000" rIns="90000" tIns="91440" bIns="91440">
            <a:noAutofit/>
          </a:bodyPr>
          <a:p>
            <a:pPr>
              <a:lnSpc>
                <a:spcPct val="100000"/>
              </a:lnSpc>
              <a:tabLst>
                <a:tab algn="l" pos="0"/>
              </a:tabLst>
            </a:pPr>
            <a:r>
              <a:rPr b="1" i="1" lang="en" sz="1200" spc="-1" strike="noStrike">
                <a:solidFill>
                  <a:srgbClr val="1a9988"/>
                </a:solidFill>
                <a:latin typeface="Arial"/>
                <a:ea typeface="Arial"/>
              </a:rPr>
              <a:t>NASA</a:t>
            </a:r>
            <a:endParaRPr b="0" lang="fr-FR" sz="1200" spc="-1" strike="noStrike">
              <a:latin typeface="Arial"/>
            </a:endParaRPr>
          </a:p>
          <a:p>
            <a:pPr>
              <a:lnSpc>
                <a:spcPct val="100000"/>
              </a:lnSpc>
              <a:tabLst>
                <a:tab algn="l" pos="0"/>
              </a:tabLst>
            </a:pPr>
            <a:endParaRPr b="0" lang="fr-FR" sz="1200" spc="-1" strike="noStrike">
              <a:latin typeface="Arial"/>
            </a:endParaRPr>
          </a:p>
        </p:txBody>
      </p:sp>
      <p:pic>
        <p:nvPicPr>
          <p:cNvPr id="715" name="Google Shape;805;p51" descr=""/>
          <p:cNvPicPr/>
          <p:nvPr/>
        </p:nvPicPr>
        <p:blipFill>
          <a:blip r:embed="rId8"/>
          <a:srcRect l="0" t="2327" r="0" b="2347"/>
          <a:stretch/>
        </p:blipFill>
        <p:spPr>
          <a:xfrm>
            <a:off x="5612760" y="770760"/>
            <a:ext cx="1021320" cy="1042200"/>
          </a:xfrm>
          <a:prstGeom prst="rect">
            <a:avLst/>
          </a:prstGeom>
          <a:ln w="0">
            <a:noFill/>
          </a:ln>
        </p:spPr>
      </p:pic>
    </p:spTree>
  </p:cSld>
  <mc:AlternateContent>
    <mc:Choice Requires="p14">
      <p:transition spd="slow" p14:dur="2000"/>
    </mc:Choice>
    <mc:Fallback>
      <p:transition spd="slow"/>
    </mc:Fallback>
  </mc:AlternateContent>
</p:sld>
</file>

<file path=ppt/slides/slide3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16" name="Google Shape;810;p52"/>
          <p:cNvSpPr/>
          <p:nvPr/>
        </p:nvSpPr>
        <p:spPr>
          <a:xfrm>
            <a:off x="616680" y="1035720"/>
            <a:ext cx="1537560" cy="417960"/>
          </a:xfrm>
          <a:prstGeom prst="rect">
            <a:avLst/>
          </a:prstGeom>
          <a:solidFill>
            <a:schemeClr val="lt1"/>
          </a:solidFill>
          <a:ln w="9525">
            <a:solidFill>
              <a:srgbClr val="ffffff"/>
            </a:solidFill>
            <a:round/>
          </a:ln>
        </p:spPr>
        <p:style>
          <a:lnRef idx="0"/>
          <a:fillRef idx="0"/>
          <a:effectRef idx="0"/>
          <a:fontRef idx="minor"/>
        </p:style>
      </p:sp>
      <p:sp>
        <p:nvSpPr>
          <p:cNvPr id="717" name="Google Shape;811;p52"/>
          <p:cNvSpPr/>
          <p:nvPr/>
        </p:nvSpPr>
        <p:spPr>
          <a:xfrm>
            <a:off x="160560" y="-11160"/>
            <a:ext cx="8519760" cy="572040"/>
          </a:xfrm>
          <a:prstGeom prst="rect">
            <a:avLst/>
          </a:prstGeom>
          <a:noFill/>
          <a:ln w="0">
            <a:noFill/>
          </a:ln>
        </p:spPr>
        <p:style>
          <a:lnRef idx="0"/>
          <a:fillRef idx="0"/>
          <a:effectRef idx="0"/>
          <a:fontRef idx="minor"/>
        </p:style>
        <p:txBody>
          <a:bodyPr lIns="90000" rIns="90000" tIns="91440" bIns="91440">
            <a:noAutofit/>
          </a:bodyPr>
          <a:p>
            <a:pPr>
              <a:lnSpc>
                <a:spcPct val="100000"/>
              </a:lnSpc>
              <a:tabLst>
                <a:tab algn="l" pos="0"/>
              </a:tabLst>
            </a:pPr>
            <a:r>
              <a:rPr b="1" lang="en" sz="2600" spc="-1" strike="noStrike">
                <a:solidFill>
                  <a:srgbClr val="1a1a1a"/>
                </a:solidFill>
                <a:latin typeface="Raleway"/>
                <a:ea typeface="Raleway"/>
              </a:rPr>
              <a:t>Qui est qui ?</a:t>
            </a:r>
            <a:endParaRPr b="0" lang="fr-FR" sz="2600" spc="-1" strike="noStrike">
              <a:latin typeface="Arial"/>
            </a:endParaRPr>
          </a:p>
        </p:txBody>
      </p:sp>
      <p:pic>
        <p:nvPicPr>
          <p:cNvPr id="718" name="Google Shape;812;p52" descr=""/>
          <p:cNvPicPr/>
          <p:nvPr/>
        </p:nvPicPr>
        <p:blipFill>
          <a:blip r:embed="rId1"/>
          <a:srcRect l="0" t="0" r="0" b="27237"/>
          <a:stretch/>
        </p:blipFill>
        <p:spPr>
          <a:xfrm>
            <a:off x="626400" y="683280"/>
            <a:ext cx="807480" cy="1211400"/>
          </a:xfrm>
          <a:prstGeom prst="rect">
            <a:avLst/>
          </a:prstGeom>
          <a:ln w="0">
            <a:noFill/>
          </a:ln>
        </p:spPr>
      </p:pic>
      <p:pic>
        <p:nvPicPr>
          <p:cNvPr id="719" name="Google Shape;813;p52" descr=""/>
          <p:cNvPicPr/>
          <p:nvPr/>
        </p:nvPicPr>
        <p:blipFill>
          <a:blip r:embed="rId2"/>
          <a:stretch/>
        </p:blipFill>
        <p:spPr>
          <a:xfrm>
            <a:off x="1609200" y="833760"/>
            <a:ext cx="889560" cy="1060920"/>
          </a:xfrm>
          <a:prstGeom prst="rect">
            <a:avLst/>
          </a:prstGeom>
          <a:ln w="0">
            <a:noFill/>
          </a:ln>
        </p:spPr>
      </p:pic>
      <p:pic>
        <p:nvPicPr>
          <p:cNvPr id="720" name="Google Shape;814;p52" descr=""/>
          <p:cNvPicPr/>
          <p:nvPr/>
        </p:nvPicPr>
        <p:blipFill>
          <a:blip r:embed="rId3"/>
          <a:srcRect l="63521" t="0" r="0" b="0"/>
          <a:stretch/>
        </p:blipFill>
        <p:spPr>
          <a:xfrm>
            <a:off x="3826800" y="612360"/>
            <a:ext cx="779040" cy="1282320"/>
          </a:xfrm>
          <a:prstGeom prst="rect">
            <a:avLst/>
          </a:prstGeom>
          <a:ln w="0">
            <a:noFill/>
          </a:ln>
        </p:spPr>
      </p:pic>
      <p:pic>
        <p:nvPicPr>
          <p:cNvPr id="721" name="Google Shape;815;p52" descr=""/>
          <p:cNvPicPr/>
          <p:nvPr/>
        </p:nvPicPr>
        <p:blipFill>
          <a:blip r:embed="rId4"/>
          <a:stretch/>
        </p:blipFill>
        <p:spPr>
          <a:xfrm>
            <a:off x="2602080" y="826920"/>
            <a:ext cx="1067760" cy="1067760"/>
          </a:xfrm>
          <a:prstGeom prst="rect">
            <a:avLst/>
          </a:prstGeom>
          <a:ln w="0">
            <a:noFill/>
          </a:ln>
        </p:spPr>
      </p:pic>
      <p:pic>
        <p:nvPicPr>
          <p:cNvPr id="722" name="Google Shape;816;p52" descr=""/>
          <p:cNvPicPr/>
          <p:nvPr/>
        </p:nvPicPr>
        <p:blipFill>
          <a:blip r:embed="rId5"/>
          <a:stretch/>
        </p:blipFill>
        <p:spPr>
          <a:xfrm>
            <a:off x="4713480" y="683280"/>
            <a:ext cx="807480" cy="1211400"/>
          </a:xfrm>
          <a:prstGeom prst="rect">
            <a:avLst/>
          </a:prstGeom>
          <a:ln w="0">
            <a:noFill/>
          </a:ln>
        </p:spPr>
      </p:pic>
      <p:sp>
        <p:nvSpPr>
          <p:cNvPr id="723" name="Google Shape;817;p52"/>
          <p:cNvSpPr/>
          <p:nvPr/>
        </p:nvSpPr>
        <p:spPr>
          <a:xfrm>
            <a:off x="1209240" y="3002040"/>
            <a:ext cx="8118000" cy="2320560"/>
          </a:xfrm>
          <a:prstGeom prst="rect">
            <a:avLst/>
          </a:prstGeom>
          <a:noFill/>
          <a:ln w="0">
            <a:noFill/>
          </a:ln>
        </p:spPr>
        <p:style>
          <a:lnRef idx="0"/>
          <a:fillRef idx="0"/>
          <a:effectRef idx="0"/>
          <a:fontRef idx="minor"/>
        </p:style>
        <p:txBody>
          <a:bodyPr lIns="90000" rIns="90000" tIns="91440" bIns="91440">
            <a:noAutofit/>
          </a:bodyPr>
          <a:p>
            <a:pPr marL="457200" indent="-329400">
              <a:lnSpc>
                <a:spcPct val="100000"/>
              </a:lnSpc>
              <a:buClr>
                <a:srgbClr val="000000"/>
              </a:buClr>
              <a:buFont typeface="Arial"/>
              <a:buAutoNum type="arabicPeriod"/>
            </a:pPr>
            <a:r>
              <a:rPr b="0" lang="en" sz="1600" spc="-1" strike="noStrike">
                <a:solidFill>
                  <a:srgbClr val="000000"/>
                </a:solidFill>
                <a:latin typeface="Arial"/>
                <a:ea typeface="Arial"/>
              </a:rPr>
              <a:t>Je sais </a:t>
            </a:r>
            <a:r>
              <a:rPr b="1" lang="en" sz="1600" spc="-1" strike="noStrike">
                <a:solidFill>
                  <a:srgbClr val="000000"/>
                </a:solidFill>
                <a:latin typeface="Arial"/>
                <a:ea typeface="Arial"/>
              </a:rPr>
              <a:t>détecter les humains </a:t>
            </a:r>
            <a:r>
              <a:rPr b="0" lang="en" sz="1600" spc="-1" strike="noStrike">
                <a:solidFill>
                  <a:srgbClr val="000000"/>
                </a:solidFill>
                <a:latin typeface="Arial"/>
                <a:ea typeface="Arial"/>
              </a:rPr>
              <a:t>derrière des murs.</a:t>
            </a:r>
            <a:endParaRPr b="0" lang="fr-FR" sz="1600" spc="-1" strike="noStrike">
              <a:latin typeface="Arial"/>
            </a:endParaRPr>
          </a:p>
          <a:p>
            <a:pPr marL="457200" indent="-329400">
              <a:lnSpc>
                <a:spcPct val="100000"/>
              </a:lnSpc>
              <a:buClr>
                <a:srgbClr val="000000"/>
              </a:buClr>
              <a:buFont typeface="Arial"/>
              <a:buAutoNum type="arabicPeriod"/>
            </a:pPr>
            <a:r>
              <a:rPr b="0" lang="en" sz="1600" spc="-1" strike="noStrike">
                <a:solidFill>
                  <a:srgbClr val="000000"/>
                </a:solidFill>
                <a:latin typeface="Arial"/>
                <a:ea typeface="Arial"/>
              </a:rPr>
              <a:t>J’aide les entreprises à concevoir des </a:t>
            </a:r>
            <a:r>
              <a:rPr b="1" lang="en" sz="1600" spc="-1" strike="noStrike">
                <a:solidFill>
                  <a:srgbClr val="000000"/>
                </a:solidFill>
                <a:latin typeface="Arial"/>
                <a:ea typeface="Arial"/>
              </a:rPr>
              <a:t>pub personnalisées</a:t>
            </a:r>
            <a:endParaRPr b="0" lang="fr-FR" sz="1600" spc="-1" strike="noStrike">
              <a:latin typeface="Arial"/>
            </a:endParaRPr>
          </a:p>
          <a:p>
            <a:pPr marL="457200" indent="-329400">
              <a:lnSpc>
                <a:spcPct val="100000"/>
              </a:lnSpc>
              <a:buClr>
                <a:srgbClr val="000000"/>
              </a:buClr>
              <a:buFont typeface="Arial"/>
              <a:buAutoNum type="arabicPeriod"/>
            </a:pPr>
            <a:r>
              <a:rPr b="0" lang="en" sz="1600" spc="-1" strike="noStrike">
                <a:solidFill>
                  <a:srgbClr val="000000"/>
                </a:solidFill>
                <a:latin typeface="Arial"/>
                <a:ea typeface="Arial"/>
              </a:rPr>
              <a:t>J’ai écrit des </a:t>
            </a:r>
            <a:r>
              <a:rPr b="1" lang="en" sz="1600" spc="-1" strike="noStrike">
                <a:solidFill>
                  <a:srgbClr val="000000"/>
                </a:solidFill>
                <a:latin typeface="Arial"/>
                <a:ea typeface="Arial"/>
              </a:rPr>
              <a:t>théories</a:t>
            </a:r>
            <a:r>
              <a:rPr b="0" lang="en" sz="1600" spc="-1" strike="noStrike">
                <a:solidFill>
                  <a:srgbClr val="000000"/>
                </a:solidFill>
                <a:latin typeface="Arial"/>
                <a:ea typeface="Arial"/>
              </a:rPr>
              <a:t> qui ont permis de construire des systèmes embarqués</a:t>
            </a:r>
            <a:endParaRPr b="0" lang="fr-FR" sz="1600" spc="-1" strike="noStrike">
              <a:latin typeface="Arial"/>
            </a:endParaRPr>
          </a:p>
          <a:p>
            <a:pPr marL="457200" indent="-329400">
              <a:lnSpc>
                <a:spcPct val="100000"/>
              </a:lnSpc>
              <a:buClr>
                <a:srgbClr val="000000"/>
              </a:buClr>
              <a:buFont typeface="Arial"/>
              <a:buAutoNum type="arabicPeriod"/>
            </a:pPr>
            <a:r>
              <a:rPr b="0" lang="en" sz="1600" spc="-1" strike="noStrike">
                <a:solidFill>
                  <a:srgbClr val="000000"/>
                </a:solidFill>
                <a:latin typeface="Arial"/>
                <a:ea typeface="Arial"/>
              </a:rPr>
              <a:t>Je suis illustrateur de </a:t>
            </a:r>
            <a:r>
              <a:rPr b="1" lang="en" sz="1600" spc="-1" strike="noStrike">
                <a:solidFill>
                  <a:srgbClr val="000000"/>
                </a:solidFill>
                <a:latin typeface="Arial"/>
                <a:ea typeface="Arial"/>
              </a:rPr>
              <a:t>BD</a:t>
            </a:r>
            <a:endParaRPr b="0" lang="fr-FR" sz="1600" spc="-1" strike="noStrike">
              <a:latin typeface="Arial"/>
            </a:endParaRPr>
          </a:p>
          <a:p>
            <a:pPr marL="457200" indent="-329400">
              <a:lnSpc>
                <a:spcPct val="100000"/>
              </a:lnSpc>
              <a:buClr>
                <a:srgbClr val="000000"/>
              </a:buClr>
              <a:buFont typeface="Arial"/>
              <a:buAutoNum type="arabicPeriod"/>
            </a:pPr>
            <a:r>
              <a:rPr b="0" lang="en" sz="1600" spc="-1" strike="noStrike">
                <a:solidFill>
                  <a:srgbClr val="000000"/>
                </a:solidFill>
                <a:latin typeface="Arial"/>
                <a:ea typeface="Arial"/>
              </a:rPr>
              <a:t>Je suis </a:t>
            </a:r>
            <a:r>
              <a:rPr b="1" lang="en" sz="1600" spc="-1" strike="noStrike">
                <a:solidFill>
                  <a:srgbClr val="000000"/>
                </a:solidFill>
                <a:latin typeface="Arial"/>
                <a:ea typeface="Arial"/>
              </a:rPr>
              <a:t>artiste </a:t>
            </a:r>
            <a:endParaRPr b="0" lang="fr-FR" sz="1600" spc="-1" strike="noStrike">
              <a:latin typeface="Arial"/>
            </a:endParaRPr>
          </a:p>
          <a:p>
            <a:pPr marL="457200" indent="-329400">
              <a:lnSpc>
                <a:spcPct val="100000"/>
              </a:lnSpc>
              <a:buClr>
                <a:srgbClr val="000000"/>
              </a:buClr>
              <a:buFont typeface="Arial"/>
              <a:buAutoNum type="arabicPeriod"/>
            </a:pPr>
            <a:r>
              <a:rPr b="0" lang="en" sz="1600" spc="-1" strike="noStrike">
                <a:solidFill>
                  <a:srgbClr val="000000"/>
                </a:solidFill>
                <a:latin typeface="Arial"/>
                <a:ea typeface="Arial"/>
              </a:rPr>
              <a:t>Je fais fonctionner la </a:t>
            </a:r>
            <a:r>
              <a:rPr b="1" lang="en" sz="1600" spc="-1" strike="noStrike">
                <a:solidFill>
                  <a:srgbClr val="000000"/>
                </a:solidFill>
                <a:latin typeface="Arial"/>
                <a:ea typeface="Arial"/>
              </a:rPr>
              <a:t>reconnaissance d’image</a:t>
            </a:r>
            <a:r>
              <a:rPr b="0" lang="en" sz="1600" spc="-1" strike="noStrike">
                <a:solidFill>
                  <a:srgbClr val="000000"/>
                </a:solidFill>
                <a:latin typeface="Arial"/>
                <a:ea typeface="Arial"/>
              </a:rPr>
              <a:t> de facebook</a:t>
            </a:r>
            <a:endParaRPr b="0" lang="fr-FR" sz="1600" spc="-1" strike="noStrike">
              <a:latin typeface="Arial"/>
            </a:endParaRPr>
          </a:p>
          <a:p>
            <a:pPr marL="457200" indent="-329400">
              <a:lnSpc>
                <a:spcPct val="100000"/>
              </a:lnSpc>
              <a:buClr>
                <a:srgbClr val="000000"/>
              </a:buClr>
              <a:buFont typeface="Arial"/>
              <a:buAutoNum type="arabicPeriod"/>
            </a:pPr>
            <a:r>
              <a:rPr b="0" lang="en" sz="1600" spc="-1" strike="noStrike">
                <a:solidFill>
                  <a:srgbClr val="000000"/>
                </a:solidFill>
                <a:latin typeface="Arial"/>
                <a:ea typeface="Arial"/>
              </a:rPr>
              <a:t>Je fais voler des </a:t>
            </a:r>
            <a:r>
              <a:rPr b="1" lang="en" sz="1600" spc="-1" strike="noStrike">
                <a:solidFill>
                  <a:srgbClr val="000000"/>
                </a:solidFill>
                <a:latin typeface="Arial"/>
                <a:ea typeface="Arial"/>
              </a:rPr>
              <a:t>drones par la pensée</a:t>
            </a:r>
            <a:r>
              <a:rPr b="0" lang="en" sz="1600" spc="-1" strike="noStrike">
                <a:solidFill>
                  <a:srgbClr val="000000"/>
                </a:solidFill>
                <a:latin typeface="Arial"/>
                <a:ea typeface="Arial"/>
              </a:rPr>
              <a:t>.</a:t>
            </a:r>
            <a:endParaRPr b="0" lang="fr-FR" sz="1600" spc="-1" strike="noStrike">
              <a:latin typeface="Arial"/>
            </a:endParaRPr>
          </a:p>
          <a:p>
            <a:pPr marL="457200" indent="-329400">
              <a:lnSpc>
                <a:spcPct val="100000"/>
              </a:lnSpc>
              <a:buClr>
                <a:srgbClr val="000000"/>
              </a:buClr>
              <a:buFont typeface="Arial"/>
              <a:buAutoNum type="arabicPeriod"/>
            </a:pPr>
            <a:r>
              <a:rPr b="0" lang="en" sz="1600" spc="-1" strike="noStrike">
                <a:solidFill>
                  <a:srgbClr val="000000"/>
                </a:solidFill>
                <a:latin typeface="Arial"/>
                <a:ea typeface="Arial"/>
              </a:rPr>
              <a:t>J’ai été une des premières programmeuses de la </a:t>
            </a:r>
            <a:r>
              <a:rPr b="1" lang="en" sz="1600" spc="-1" strike="noStrike">
                <a:solidFill>
                  <a:srgbClr val="000000"/>
                </a:solidFill>
                <a:latin typeface="Arial"/>
                <a:ea typeface="Arial"/>
              </a:rPr>
              <a:t>NASA</a:t>
            </a:r>
            <a:endParaRPr b="0" lang="fr-FR" sz="1600" spc="-1" strike="noStrike">
              <a:latin typeface="Arial"/>
            </a:endParaRPr>
          </a:p>
          <a:p>
            <a:pPr>
              <a:lnSpc>
                <a:spcPct val="100000"/>
              </a:lnSpc>
              <a:tabLst>
                <a:tab algn="l" pos="0"/>
              </a:tabLst>
            </a:pPr>
            <a:endParaRPr b="0" lang="fr-FR" sz="1600" spc="-1" strike="noStrike">
              <a:latin typeface="Arial"/>
            </a:endParaRPr>
          </a:p>
          <a:p>
            <a:pPr>
              <a:lnSpc>
                <a:spcPct val="100000"/>
              </a:lnSpc>
              <a:tabLst>
                <a:tab algn="l" pos="0"/>
              </a:tabLst>
            </a:pPr>
            <a:endParaRPr b="0" lang="fr-FR" sz="1600" spc="-1" strike="noStrike">
              <a:latin typeface="Arial"/>
            </a:endParaRPr>
          </a:p>
          <a:p>
            <a:pPr>
              <a:lnSpc>
                <a:spcPct val="100000"/>
              </a:lnSpc>
              <a:tabLst>
                <a:tab algn="l" pos="0"/>
              </a:tabLst>
            </a:pPr>
            <a:endParaRPr b="0" lang="fr-FR" sz="1600" spc="-1" strike="noStrike">
              <a:latin typeface="Arial"/>
            </a:endParaRPr>
          </a:p>
          <a:p>
            <a:pPr>
              <a:lnSpc>
                <a:spcPct val="100000"/>
              </a:lnSpc>
              <a:tabLst>
                <a:tab algn="l" pos="0"/>
              </a:tabLst>
            </a:pPr>
            <a:endParaRPr b="0" lang="fr-FR" sz="1600" spc="-1" strike="noStrike">
              <a:latin typeface="Arial"/>
            </a:endParaRPr>
          </a:p>
          <a:p>
            <a:pPr>
              <a:lnSpc>
                <a:spcPct val="100000"/>
              </a:lnSpc>
              <a:tabLst>
                <a:tab algn="l" pos="0"/>
              </a:tabLst>
            </a:pPr>
            <a:endParaRPr b="0" lang="fr-FR" sz="1600" spc="-1" strike="noStrike">
              <a:latin typeface="Arial"/>
            </a:endParaRPr>
          </a:p>
        </p:txBody>
      </p:sp>
      <p:pic>
        <p:nvPicPr>
          <p:cNvPr id="724" name="Google Shape;818;p52" descr=""/>
          <p:cNvPicPr/>
          <p:nvPr/>
        </p:nvPicPr>
        <p:blipFill>
          <a:blip r:embed="rId6"/>
          <a:stretch/>
        </p:blipFill>
        <p:spPr>
          <a:xfrm>
            <a:off x="6725880" y="683280"/>
            <a:ext cx="1155960" cy="1211400"/>
          </a:xfrm>
          <a:prstGeom prst="rect">
            <a:avLst/>
          </a:prstGeom>
          <a:ln w="0">
            <a:noFill/>
          </a:ln>
        </p:spPr>
      </p:pic>
      <p:pic>
        <p:nvPicPr>
          <p:cNvPr id="725" name="Google Shape;819;p52" descr=""/>
          <p:cNvPicPr/>
          <p:nvPr/>
        </p:nvPicPr>
        <p:blipFill>
          <a:blip r:embed="rId7"/>
          <a:srcRect l="19828" t="0" r="23365" b="0"/>
          <a:stretch/>
        </p:blipFill>
        <p:spPr>
          <a:xfrm>
            <a:off x="7915680" y="708120"/>
            <a:ext cx="1296000" cy="1186560"/>
          </a:xfrm>
          <a:prstGeom prst="rect">
            <a:avLst/>
          </a:prstGeom>
          <a:ln w="0">
            <a:noFill/>
          </a:ln>
        </p:spPr>
      </p:pic>
      <p:sp>
        <p:nvSpPr>
          <p:cNvPr id="726" name="Google Shape;820;p52"/>
          <p:cNvSpPr/>
          <p:nvPr/>
        </p:nvSpPr>
        <p:spPr>
          <a:xfrm>
            <a:off x="348480" y="4876920"/>
            <a:ext cx="5572800" cy="649440"/>
          </a:xfrm>
          <a:prstGeom prst="rect">
            <a:avLst/>
          </a:prstGeom>
          <a:noFill/>
          <a:ln w="0">
            <a:noFill/>
          </a:ln>
        </p:spPr>
        <p:style>
          <a:lnRef idx="0"/>
          <a:fillRef idx="0"/>
          <a:effectRef idx="0"/>
          <a:fontRef idx="minor"/>
        </p:style>
      </p:sp>
      <p:sp>
        <p:nvSpPr>
          <p:cNvPr id="727" name="Google Shape;821;p52"/>
          <p:cNvSpPr/>
          <p:nvPr/>
        </p:nvSpPr>
        <p:spPr>
          <a:xfrm>
            <a:off x="626400" y="2054160"/>
            <a:ext cx="1242000" cy="510480"/>
          </a:xfrm>
          <a:prstGeom prst="rect">
            <a:avLst/>
          </a:prstGeom>
          <a:noFill/>
          <a:ln w="0">
            <a:noFill/>
          </a:ln>
        </p:spPr>
        <p:style>
          <a:lnRef idx="0"/>
          <a:fillRef idx="0"/>
          <a:effectRef idx="0"/>
          <a:fontRef idx="minor"/>
        </p:style>
        <p:txBody>
          <a:bodyPr lIns="90000" rIns="90000" tIns="91440" bIns="91440">
            <a:noAutofit/>
          </a:bodyPr>
          <a:p>
            <a:pPr algn="ctr">
              <a:lnSpc>
                <a:spcPct val="100000"/>
              </a:lnSpc>
              <a:tabLst>
                <a:tab algn="l" pos="0"/>
              </a:tabLst>
            </a:pPr>
            <a:r>
              <a:rPr b="1" lang="en" sz="1400" spc="-1" strike="noStrike">
                <a:solidFill>
                  <a:srgbClr val="000000"/>
                </a:solidFill>
                <a:latin typeface="Arial"/>
                <a:ea typeface="Arial"/>
              </a:rPr>
              <a:t>Dorothy</a:t>
            </a:r>
            <a:endParaRPr b="0" lang="fr-FR" sz="1400" spc="-1" strike="noStrike">
              <a:latin typeface="Arial"/>
            </a:endParaRPr>
          </a:p>
          <a:p>
            <a:pPr algn="ctr">
              <a:lnSpc>
                <a:spcPct val="100000"/>
              </a:lnSpc>
              <a:tabLst>
                <a:tab algn="l" pos="0"/>
              </a:tabLst>
            </a:pPr>
            <a:r>
              <a:rPr b="1" lang="en" sz="1400" spc="-1" strike="noStrike">
                <a:solidFill>
                  <a:srgbClr val="000000"/>
                </a:solidFill>
                <a:latin typeface="Arial"/>
                <a:ea typeface="Arial"/>
              </a:rPr>
              <a:t>Vaughan</a:t>
            </a:r>
            <a:endParaRPr b="0" lang="fr-FR" sz="1400" spc="-1" strike="noStrike">
              <a:latin typeface="Arial"/>
            </a:endParaRPr>
          </a:p>
        </p:txBody>
      </p:sp>
      <p:sp>
        <p:nvSpPr>
          <p:cNvPr id="728" name="Google Shape;822;p52"/>
          <p:cNvSpPr/>
          <p:nvPr/>
        </p:nvSpPr>
        <p:spPr>
          <a:xfrm>
            <a:off x="1649880" y="2054160"/>
            <a:ext cx="1242000" cy="510480"/>
          </a:xfrm>
          <a:prstGeom prst="rect">
            <a:avLst/>
          </a:prstGeom>
          <a:noFill/>
          <a:ln w="0">
            <a:noFill/>
          </a:ln>
        </p:spPr>
        <p:style>
          <a:lnRef idx="0"/>
          <a:fillRef idx="0"/>
          <a:effectRef idx="0"/>
          <a:fontRef idx="minor"/>
        </p:style>
        <p:txBody>
          <a:bodyPr lIns="90000" rIns="90000" tIns="91440" bIns="91440">
            <a:noAutofit/>
          </a:bodyPr>
          <a:p>
            <a:pPr algn="ctr">
              <a:lnSpc>
                <a:spcPct val="100000"/>
              </a:lnSpc>
              <a:tabLst>
                <a:tab algn="l" pos="0"/>
              </a:tabLst>
            </a:pPr>
            <a:r>
              <a:rPr b="1" lang="en" sz="1400" spc="-1" strike="noStrike">
                <a:solidFill>
                  <a:srgbClr val="000000"/>
                </a:solidFill>
                <a:latin typeface="Arial"/>
                <a:ea typeface="Arial"/>
              </a:rPr>
              <a:t>Carl</a:t>
            </a:r>
            <a:endParaRPr b="0" lang="fr-FR" sz="1400" spc="-1" strike="noStrike">
              <a:latin typeface="Arial"/>
            </a:endParaRPr>
          </a:p>
          <a:p>
            <a:pPr algn="ctr">
              <a:lnSpc>
                <a:spcPct val="100000"/>
              </a:lnSpc>
              <a:tabLst>
                <a:tab algn="l" pos="0"/>
              </a:tabLst>
            </a:pPr>
            <a:r>
              <a:rPr b="1" lang="en" sz="1400" spc="-1" strike="noStrike">
                <a:solidFill>
                  <a:srgbClr val="000000"/>
                </a:solidFill>
                <a:latin typeface="Arial"/>
                <a:ea typeface="Arial"/>
              </a:rPr>
              <a:t>Petri</a:t>
            </a:r>
            <a:endParaRPr b="0" lang="fr-FR" sz="1400" spc="-1" strike="noStrike">
              <a:latin typeface="Arial"/>
            </a:endParaRPr>
          </a:p>
        </p:txBody>
      </p:sp>
      <p:sp>
        <p:nvSpPr>
          <p:cNvPr id="729" name="Google Shape;823;p52"/>
          <p:cNvSpPr/>
          <p:nvPr/>
        </p:nvSpPr>
        <p:spPr>
          <a:xfrm>
            <a:off x="2513880" y="2054160"/>
            <a:ext cx="1242000" cy="510480"/>
          </a:xfrm>
          <a:prstGeom prst="rect">
            <a:avLst/>
          </a:prstGeom>
          <a:noFill/>
          <a:ln w="0">
            <a:noFill/>
          </a:ln>
        </p:spPr>
        <p:style>
          <a:lnRef idx="0"/>
          <a:fillRef idx="0"/>
          <a:effectRef idx="0"/>
          <a:fontRef idx="minor"/>
        </p:style>
        <p:txBody>
          <a:bodyPr lIns="90000" rIns="90000" tIns="91440" bIns="91440">
            <a:noAutofit/>
          </a:bodyPr>
          <a:p>
            <a:pPr algn="ctr">
              <a:lnSpc>
                <a:spcPct val="100000"/>
              </a:lnSpc>
              <a:tabLst>
                <a:tab algn="l" pos="0"/>
              </a:tabLst>
            </a:pPr>
            <a:r>
              <a:rPr b="1" lang="en" sz="1400" spc="-1" strike="noStrike">
                <a:solidFill>
                  <a:srgbClr val="000000"/>
                </a:solidFill>
                <a:latin typeface="Arial"/>
                <a:ea typeface="Arial"/>
              </a:rPr>
              <a:t>Natalya</a:t>
            </a:r>
            <a:endParaRPr b="0" lang="fr-FR" sz="1400" spc="-1" strike="noStrike">
              <a:latin typeface="Arial"/>
            </a:endParaRPr>
          </a:p>
          <a:p>
            <a:pPr algn="ctr">
              <a:lnSpc>
                <a:spcPct val="100000"/>
              </a:lnSpc>
              <a:tabLst>
                <a:tab algn="l" pos="0"/>
              </a:tabLst>
            </a:pPr>
            <a:r>
              <a:rPr b="1" lang="en" sz="1400" spc="-1" strike="noStrike">
                <a:solidFill>
                  <a:srgbClr val="000000"/>
                </a:solidFill>
                <a:latin typeface="Arial"/>
                <a:ea typeface="Arial"/>
              </a:rPr>
              <a:t>Kosmina</a:t>
            </a:r>
            <a:endParaRPr b="0" lang="fr-FR" sz="1400" spc="-1" strike="noStrike">
              <a:latin typeface="Arial"/>
            </a:endParaRPr>
          </a:p>
        </p:txBody>
      </p:sp>
      <p:sp>
        <p:nvSpPr>
          <p:cNvPr id="730" name="Google Shape;824;p52"/>
          <p:cNvSpPr/>
          <p:nvPr/>
        </p:nvSpPr>
        <p:spPr>
          <a:xfrm>
            <a:off x="3565440" y="2054160"/>
            <a:ext cx="1242000" cy="510480"/>
          </a:xfrm>
          <a:prstGeom prst="rect">
            <a:avLst/>
          </a:prstGeom>
          <a:noFill/>
          <a:ln w="0">
            <a:noFill/>
          </a:ln>
        </p:spPr>
        <p:style>
          <a:lnRef idx="0"/>
          <a:fillRef idx="0"/>
          <a:effectRef idx="0"/>
          <a:fontRef idx="minor"/>
        </p:style>
        <p:txBody>
          <a:bodyPr lIns="90000" rIns="90000" tIns="91440" bIns="91440">
            <a:noAutofit/>
          </a:bodyPr>
          <a:p>
            <a:pPr algn="ctr">
              <a:lnSpc>
                <a:spcPct val="100000"/>
              </a:lnSpc>
              <a:tabLst>
                <a:tab algn="l" pos="0"/>
              </a:tabLst>
            </a:pPr>
            <a:r>
              <a:rPr b="1" lang="en" sz="1400" spc="-1" strike="noStrike">
                <a:solidFill>
                  <a:srgbClr val="000000"/>
                </a:solidFill>
                <a:latin typeface="Arial"/>
                <a:ea typeface="Arial"/>
              </a:rPr>
              <a:t>Vadu</a:t>
            </a:r>
            <a:endParaRPr b="0" lang="fr-FR" sz="1400" spc="-1" strike="noStrike">
              <a:latin typeface="Arial"/>
            </a:endParaRPr>
          </a:p>
          <a:p>
            <a:pPr algn="ctr">
              <a:lnSpc>
                <a:spcPct val="100000"/>
              </a:lnSpc>
              <a:tabLst>
                <a:tab algn="l" pos="0"/>
              </a:tabLst>
            </a:pPr>
            <a:r>
              <a:rPr b="1" lang="en" sz="1400" spc="-1" strike="noStrike">
                <a:solidFill>
                  <a:srgbClr val="000000"/>
                </a:solidFill>
                <a:latin typeface="Arial"/>
                <a:ea typeface="Arial"/>
              </a:rPr>
              <a:t>Amka</a:t>
            </a:r>
            <a:endParaRPr b="0" lang="fr-FR" sz="1400" spc="-1" strike="noStrike">
              <a:latin typeface="Arial"/>
            </a:endParaRPr>
          </a:p>
        </p:txBody>
      </p:sp>
      <p:sp>
        <p:nvSpPr>
          <p:cNvPr id="731" name="Google Shape;825;p52"/>
          <p:cNvSpPr/>
          <p:nvPr/>
        </p:nvSpPr>
        <p:spPr>
          <a:xfrm>
            <a:off x="4463640" y="2054160"/>
            <a:ext cx="1242000" cy="510480"/>
          </a:xfrm>
          <a:prstGeom prst="rect">
            <a:avLst/>
          </a:prstGeom>
          <a:noFill/>
          <a:ln w="0">
            <a:noFill/>
          </a:ln>
        </p:spPr>
        <p:style>
          <a:lnRef idx="0"/>
          <a:fillRef idx="0"/>
          <a:effectRef idx="0"/>
          <a:fontRef idx="minor"/>
        </p:style>
        <p:txBody>
          <a:bodyPr lIns="90000" rIns="90000" tIns="91440" bIns="91440">
            <a:noAutofit/>
          </a:bodyPr>
          <a:p>
            <a:pPr algn="ctr">
              <a:lnSpc>
                <a:spcPct val="100000"/>
              </a:lnSpc>
              <a:tabLst>
                <a:tab algn="l" pos="0"/>
              </a:tabLst>
            </a:pPr>
            <a:r>
              <a:rPr b="1" lang="en" sz="1400" spc="-1" strike="noStrike">
                <a:solidFill>
                  <a:srgbClr val="000000"/>
                </a:solidFill>
                <a:latin typeface="Arial"/>
                <a:ea typeface="Arial"/>
              </a:rPr>
              <a:t>Anne-Marie</a:t>
            </a:r>
            <a:endParaRPr b="0" lang="fr-FR" sz="1400" spc="-1" strike="noStrike">
              <a:latin typeface="Arial"/>
            </a:endParaRPr>
          </a:p>
          <a:p>
            <a:pPr algn="ctr">
              <a:lnSpc>
                <a:spcPct val="100000"/>
              </a:lnSpc>
              <a:tabLst>
                <a:tab algn="l" pos="0"/>
              </a:tabLst>
            </a:pPr>
            <a:r>
              <a:rPr b="1" lang="en" sz="1400" spc="-1" strike="noStrike">
                <a:solidFill>
                  <a:srgbClr val="000000"/>
                </a:solidFill>
                <a:latin typeface="Arial"/>
                <a:ea typeface="Arial"/>
              </a:rPr>
              <a:t>Kermarrec</a:t>
            </a:r>
            <a:endParaRPr b="0" lang="fr-FR" sz="1400" spc="-1" strike="noStrike">
              <a:latin typeface="Arial"/>
            </a:endParaRPr>
          </a:p>
        </p:txBody>
      </p:sp>
      <p:sp>
        <p:nvSpPr>
          <p:cNvPr id="732" name="Google Shape;826;p52"/>
          <p:cNvSpPr/>
          <p:nvPr/>
        </p:nvSpPr>
        <p:spPr>
          <a:xfrm>
            <a:off x="6765120" y="2017440"/>
            <a:ext cx="1242000" cy="510480"/>
          </a:xfrm>
          <a:prstGeom prst="rect">
            <a:avLst/>
          </a:prstGeom>
          <a:noFill/>
          <a:ln w="0">
            <a:noFill/>
          </a:ln>
        </p:spPr>
        <p:style>
          <a:lnRef idx="0"/>
          <a:fillRef idx="0"/>
          <a:effectRef idx="0"/>
          <a:fontRef idx="minor"/>
        </p:style>
        <p:txBody>
          <a:bodyPr lIns="90000" rIns="90000" tIns="91440" bIns="91440">
            <a:noAutofit/>
          </a:bodyPr>
          <a:p>
            <a:pPr algn="ctr">
              <a:lnSpc>
                <a:spcPct val="100000"/>
              </a:lnSpc>
              <a:tabLst>
                <a:tab algn="l" pos="0"/>
              </a:tabLst>
            </a:pPr>
            <a:r>
              <a:rPr b="1" lang="en" sz="1400" spc="-1" strike="noStrike">
                <a:solidFill>
                  <a:srgbClr val="000000"/>
                </a:solidFill>
                <a:latin typeface="Arial"/>
                <a:ea typeface="Arial"/>
              </a:rPr>
              <a:t>Dina</a:t>
            </a:r>
            <a:endParaRPr b="0" lang="fr-FR" sz="1400" spc="-1" strike="noStrike">
              <a:latin typeface="Arial"/>
            </a:endParaRPr>
          </a:p>
          <a:p>
            <a:pPr algn="ctr">
              <a:lnSpc>
                <a:spcPct val="100000"/>
              </a:lnSpc>
              <a:tabLst>
                <a:tab algn="l" pos="0"/>
              </a:tabLst>
            </a:pPr>
            <a:r>
              <a:rPr b="1" lang="en" sz="1400" spc="-1" strike="noStrike">
                <a:solidFill>
                  <a:srgbClr val="000000"/>
                </a:solidFill>
                <a:latin typeface="Arial"/>
                <a:ea typeface="Arial"/>
              </a:rPr>
              <a:t>Katabi</a:t>
            </a:r>
            <a:endParaRPr b="0" lang="fr-FR" sz="1400" spc="-1" strike="noStrike">
              <a:latin typeface="Arial"/>
            </a:endParaRPr>
          </a:p>
        </p:txBody>
      </p:sp>
      <p:sp>
        <p:nvSpPr>
          <p:cNvPr id="733" name="Google Shape;827;p52"/>
          <p:cNvSpPr/>
          <p:nvPr/>
        </p:nvSpPr>
        <p:spPr>
          <a:xfrm>
            <a:off x="7855560" y="2054160"/>
            <a:ext cx="1242000" cy="510480"/>
          </a:xfrm>
          <a:prstGeom prst="rect">
            <a:avLst/>
          </a:prstGeom>
          <a:noFill/>
          <a:ln w="0">
            <a:noFill/>
          </a:ln>
        </p:spPr>
        <p:style>
          <a:lnRef idx="0"/>
          <a:fillRef idx="0"/>
          <a:effectRef idx="0"/>
          <a:fontRef idx="minor"/>
        </p:style>
        <p:txBody>
          <a:bodyPr lIns="90000" rIns="90000" tIns="91440" bIns="91440">
            <a:noAutofit/>
          </a:bodyPr>
          <a:p>
            <a:pPr algn="ctr">
              <a:lnSpc>
                <a:spcPct val="100000"/>
              </a:lnSpc>
              <a:tabLst>
                <a:tab algn="l" pos="0"/>
              </a:tabLst>
            </a:pPr>
            <a:r>
              <a:rPr b="1" lang="en" sz="1400" spc="-1" strike="noStrike">
                <a:solidFill>
                  <a:srgbClr val="000000"/>
                </a:solidFill>
                <a:latin typeface="Arial"/>
                <a:ea typeface="Arial"/>
              </a:rPr>
              <a:t>Yann</a:t>
            </a:r>
            <a:endParaRPr b="0" lang="fr-FR" sz="1400" spc="-1" strike="noStrike">
              <a:latin typeface="Arial"/>
            </a:endParaRPr>
          </a:p>
          <a:p>
            <a:pPr algn="ctr">
              <a:lnSpc>
                <a:spcPct val="100000"/>
              </a:lnSpc>
              <a:tabLst>
                <a:tab algn="l" pos="0"/>
              </a:tabLst>
            </a:pPr>
            <a:r>
              <a:rPr b="1" lang="en" sz="1400" spc="-1" strike="noStrike">
                <a:solidFill>
                  <a:srgbClr val="000000"/>
                </a:solidFill>
                <a:latin typeface="Arial"/>
                <a:ea typeface="Arial"/>
              </a:rPr>
              <a:t>Le Cun</a:t>
            </a:r>
            <a:endParaRPr b="0" lang="fr-FR" sz="1400" spc="-1" strike="noStrike">
              <a:latin typeface="Arial"/>
            </a:endParaRPr>
          </a:p>
        </p:txBody>
      </p:sp>
      <p:sp>
        <p:nvSpPr>
          <p:cNvPr id="734" name="Google Shape;828;p52"/>
          <p:cNvSpPr/>
          <p:nvPr/>
        </p:nvSpPr>
        <p:spPr>
          <a:xfrm flipH="1" rot="10800000">
            <a:off x="2482200" y="2529360"/>
            <a:ext cx="4903200" cy="801360"/>
          </a:xfrm>
          <a:prstGeom prst="bentConnector2">
            <a:avLst/>
          </a:prstGeom>
          <a:noFill/>
          <a:ln w="28575">
            <a:solidFill>
              <a:srgbClr val="1a9988"/>
            </a:solidFill>
            <a:round/>
          </a:ln>
        </p:spPr>
        <p:style>
          <a:lnRef idx="0"/>
          <a:fillRef idx="0"/>
          <a:effectRef idx="0"/>
          <a:fontRef idx="minor"/>
        </p:style>
      </p:sp>
      <p:sp>
        <p:nvSpPr>
          <p:cNvPr id="735" name="Google Shape;829;p52"/>
          <p:cNvSpPr/>
          <p:nvPr/>
        </p:nvSpPr>
        <p:spPr>
          <a:xfrm rot="10800000">
            <a:off x="5091480" y="2565360"/>
            <a:ext cx="2082240" cy="1017360"/>
          </a:xfrm>
          <a:prstGeom prst="bentConnector3">
            <a:avLst>
              <a:gd name="adj1" fmla="val 100997"/>
            </a:avLst>
          </a:prstGeom>
          <a:noFill/>
          <a:ln w="28575">
            <a:solidFill>
              <a:srgbClr val="1a9988"/>
            </a:solidFill>
            <a:round/>
          </a:ln>
        </p:spPr>
        <p:style>
          <a:lnRef idx="0"/>
          <a:fillRef idx="0"/>
          <a:effectRef idx="0"/>
          <a:fontRef idx="minor"/>
        </p:style>
      </p:sp>
      <p:sp>
        <p:nvSpPr>
          <p:cNvPr id="736" name="Google Shape;830;p52"/>
          <p:cNvSpPr/>
          <p:nvPr/>
        </p:nvSpPr>
        <p:spPr>
          <a:xfrm rot="10800000">
            <a:off x="2271960" y="2565360"/>
            <a:ext cx="1511280" cy="1304280"/>
          </a:xfrm>
          <a:prstGeom prst="bentConnector3">
            <a:avLst>
              <a:gd name="adj1" fmla="val 99190"/>
            </a:avLst>
          </a:prstGeom>
          <a:noFill/>
          <a:ln w="28575">
            <a:solidFill>
              <a:srgbClr val="1a9988"/>
            </a:solidFill>
            <a:round/>
          </a:ln>
        </p:spPr>
        <p:style>
          <a:lnRef idx="0"/>
          <a:fillRef idx="0"/>
          <a:effectRef idx="0"/>
          <a:fontRef idx="minor"/>
        </p:style>
      </p:sp>
      <p:sp>
        <p:nvSpPr>
          <p:cNvPr id="737" name="Google Shape;831;p52"/>
          <p:cNvSpPr/>
          <p:nvPr/>
        </p:nvSpPr>
        <p:spPr>
          <a:xfrm flipH="1" rot="10800000">
            <a:off x="2460240" y="2566440"/>
            <a:ext cx="3639960" cy="1535760"/>
          </a:xfrm>
          <a:prstGeom prst="bentConnector3">
            <a:avLst>
              <a:gd name="adj1" fmla="val 100354"/>
            </a:avLst>
          </a:prstGeom>
          <a:noFill/>
          <a:ln w="28575">
            <a:solidFill>
              <a:srgbClr val="1a9988"/>
            </a:solidFill>
            <a:round/>
          </a:ln>
        </p:spPr>
        <p:style>
          <a:lnRef idx="0"/>
          <a:fillRef idx="0"/>
          <a:effectRef idx="0"/>
          <a:fontRef idx="minor"/>
        </p:style>
      </p:sp>
      <p:sp>
        <p:nvSpPr>
          <p:cNvPr id="738" name="Google Shape;833;p52"/>
          <p:cNvSpPr/>
          <p:nvPr/>
        </p:nvSpPr>
        <p:spPr>
          <a:xfrm rot="16200000">
            <a:off x="2402640" y="2577960"/>
            <a:ext cx="1795320" cy="1771200"/>
          </a:xfrm>
          <a:prstGeom prst="bentConnector3">
            <a:avLst>
              <a:gd name="adj1" fmla="val 1484"/>
            </a:avLst>
          </a:prstGeom>
          <a:noFill/>
          <a:ln w="28575">
            <a:solidFill>
              <a:srgbClr val="1a9988"/>
            </a:solidFill>
            <a:round/>
          </a:ln>
        </p:spPr>
        <p:style>
          <a:lnRef idx="0"/>
          <a:fillRef idx="0"/>
          <a:effectRef idx="0"/>
          <a:fontRef idx="minor"/>
        </p:style>
      </p:sp>
      <p:sp>
        <p:nvSpPr>
          <p:cNvPr id="739" name="Google Shape;834;p52"/>
          <p:cNvSpPr/>
          <p:nvPr/>
        </p:nvSpPr>
        <p:spPr>
          <a:xfrm flipH="1" rot="10800000">
            <a:off x="3755520" y="2566080"/>
            <a:ext cx="4719960" cy="2053080"/>
          </a:xfrm>
          <a:prstGeom prst="bentConnector2">
            <a:avLst/>
          </a:prstGeom>
          <a:noFill/>
          <a:ln w="28575">
            <a:solidFill>
              <a:srgbClr val="1a9988"/>
            </a:solidFill>
            <a:round/>
          </a:ln>
        </p:spPr>
        <p:style>
          <a:lnRef idx="0"/>
          <a:fillRef idx="0"/>
          <a:effectRef idx="0"/>
          <a:fontRef idx="minor"/>
        </p:style>
      </p:sp>
      <p:sp>
        <p:nvSpPr>
          <p:cNvPr id="740" name="Google Shape;835;p52"/>
          <p:cNvSpPr/>
          <p:nvPr/>
        </p:nvSpPr>
        <p:spPr>
          <a:xfrm flipH="1" rot="5400000">
            <a:off x="3042720" y="2657160"/>
            <a:ext cx="2271960" cy="2089440"/>
          </a:xfrm>
          <a:prstGeom prst="bentConnector3">
            <a:avLst>
              <a:gd name="adj1" fmla="val 846"/>
            </a:avLst>
          </a:prstGeom>
          <a:noFill/>
          <a:ln w="28575">
            <a:solidFill>
              <a:srgbClr val="1a9988"/>
            </a:solidFill>
            <a:round/>
          </a:ln>
        </p:spPr>
        <p:style>
          <a:lnRef idx="0"/>
          <a:fillRef idx="0"/>
          <a:effectRef idx="0"/>
          <a:fontRef idx="minor"/>
        </p:style>
      </p:sp>
      <p:sp>
        <p:nvSpPr>
          <p:cNvPr id="741" name="Google Shape;836;p52"/>
          <p:cNvSpPr/>
          <p:nvPr/>
        </p:nvSpPr>
        <p:spPr>
          <a:xfrm rot="10800000">
            <a:off x="1248120" y="2565360"/>
            <a:ext cx="5560560" cy="2503800"/>
          </a:xfrm>
          <a:prstGeom prst="bentConnector2">
            <a:avLst/>
          </a:prstGeom>
          <a:noFill/>
          <a:ln w="28575">
            <a:solidFill>
              <a:srgbClr val="1a9988"/>
            </a:solidFill>
            <a:round/>
          </a:ln>
        </p:spPr>
        <p:style>
          <a:lnRef idx="0"/>
          <a:fillRef idx="0"/>
          <a:effectRef idx="0"/>
          <a:fontRef idx="minor"/>
        </p:style>
      </p:sp>
      <p:sp>
        <p:nvSpPr>
          <p:cNvPr id="742" name="Google Shape;837;p52"/>
          <p:cNvSpPr/>
          <p:nvPr/>
        </p:nvSpPr>
        <p:spPr>
          <a:xfrm>
            <a:off x="5404680" y="2017440"/>
            <a:ext cx="1711800" cy="510480"/>
          </a:xfrm>
          <a:prstGeom prst="rect">
            <a:avLst/>
          </a:prstGeom>
          <a:noFill/>
          <a:ln w="0">
            <a:noFill/>
          </a:ln>
        </p:spPr>
        <p:style>
          <a:lnRef idx="0"/>
          <a:fillRef idx="0"/>
          <a:effectRef idx="0"/>
          <a:fontRef idx="minor"/>
        </p:style>
        <p:txBody>
          <a:bodyPr lIns="90000" rIns="90000" tIns="91440" bIns="91440">
            <a:noAutofit/>
          </a:bodyPr>
          <a:p>
            <a:pPr algn="ctr">
              <a:lnSpc>
                <a:spcPct val="100000"/>
              </a:lnSpc>
              <a:tabLst>
                <a:tab algn="l" pos="0"/>
              </a:tabLst>
            </a:pPr>
            <a:r>
              <a:rPr b="1" lang="en" sz="1400" spc="-1" strike="noStrike">
                <a:solidFill>
                  <a:srgbClr val="000000"/>
                </a:solidFill>
                <a:latin typeface="Arial"/>
                <a:ea typeface="Arial"/>
              </a:rPr>
              <a:t>Radjman</a:t>
            </a:r>
            <a:endParaRPr b="0" lang="fr-FR" sz="1400" spc="-1" strike="noStrike">
              <a:latin typeface="Arial"/>
            </a:endParaRPr>
          </a:p>
          <a:p>
            <a:pPr algn="ctr">
              <a:lnSpc>
                <a:spcPct val="100000"/>
              </a:lnSpc>
              <a:tabLst>
                <a:tab algn="l" pos="0"/>
              </a:tabLst>
            </a:pPr>
            <a:r>
              <a:rPr b="1" lang="en" sz="1400" spc="-1" strike="noStrike">
                <a:solidFill>
                  <a:srgbClr val="000000"/>
                </a:solidFill>
                <a:latin typeface="Arial"/>
                <a:ea typeface="Arial"/>
              </a:rPr>
              <a:t>Sauperamaniane</a:t>
            </a:r>
            <a:endParaRPr b="0" lang="fr-FR" sz="1400" spc="-1" strike="noStrike">
              <a:latin typeface="Arial"/>
            </a:endParaRPr>
          </a:p>
          <a:p>
            <a:pPr algn="ctr">
              <a:lnSpc>
                <a:spcPct val="100000"/>
              </a:lnSpc>
              <a:tabLst>
                <a:tab algn="l" pos="0"/>
              </a:tabLst>
            </a:pPr>
            <a:endParaRPr b="0" lang="fr-FR" sz="1400" spc="-1" strike="noStrike">
              <a:latin typeface="Arial"/>
            </a:endParaRPr>
          </a:p>
        </p:txBody>
      </p:sp>
      <p:pic>
        <p:nvPicPr>
          <p:cNvPr id="743" name="Google Shape;838;p52" descr=""/>
          <p:cNvPicPr/>
          <p:nvPr/>
        </p:nvPicPr>
        <p:blipFill>
          <a:blip r:embed="rId8"/>
          <a:srcRect l="0" t="2327" r="0" b="2347"/>
          <a:stretch/>
        </p:blipFill>
        <p:spPr>
          <a:xfrm>
            <a:off x="5621760" y="795600"/>
            <a:ext cx="1003320" cy="1023840"/>
          </a:xfrm>
          <a:prstGeom prst="rect">
            <a:avLst/>
          </a:prstGeom>
          <a:ln w="0">
            <a:noFill/>
          </a:ln>
        </p:spPr>
      </p:pic>
      <p:pic>
        <p:nvPicPr>
          <p:cNvPr id="744" name="Google Shape;839;p52" descr=""/>
          <p:cNvPicPr/>
          <p:nvPr/>
        </p:nvPicPr>
        <p:blipFill>
          <a:blip r:embed="rId9"/>
          <a:srcRect l="0" t="2327" r="0" b="2347"/>
          <a:stretch/>
        </p:blipFill>
        <p:spPr>
          <a:xfrm>
            <a:off x="5612760" y="770760"/>
            <a:ext cx="1021320" cy="1042200"/>
          </a:xfrm>
          <a:prstGeom prst="rect">
            <a:avLst/>
          </a:prstGeom>
          <a:ln w="0">
            <a:noFill/>
          </a:ln>
        </p:spPr>
      </p:pic>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5" name="Google Shape;110;p16"/>
          <p:cNvSpPr/>
          <p:nvPr/>
        </p:nvSpPr>
        <p:spPr>
          <a:xfrm>
            <a:off x="75600" y="0"/>
            <a:ext cx="8831520" cy="572040"/>
          </a:xfrm>
          <a:prstGeom prst="rect">
            <a:avLst/>
          </a:prstGeom>
          <a:noFill/>
          <a:ln w="0">
            <a:noFill/>
          </a:ln>
        </p:spPr>
        <p:style>
          <a:lnRef idx="0"/>
          <a:fillRef idx="0"/>
          <a:effectRef idx="0"/>
          <a:fontRef idx="minor"/>
        </p:style>
        <p:txBody>
          <a:bodyPr lIns="90000" rIns="90000" tIns="91440" bIns="91440">
            <a:noAutofit/>
          </a:bodyPr>
          <a:p>
            <a:pPr>
              <a:lnSpc>
                <a:spcPct val="100000"/>
              </a:lnSpc>
              <a:tabLst>
                <a:tab algn="l" pos="0"/>
              </a:tabLst>
            </a:pPr>
            <a:r>
              <a:rPr b="1" lang="en" sz="2600" spc="-1" strike="noStrike">
                <a:solidFill>
                  <a:srgbClr val="1a1a1a"/>
                </a:solidFill>
                <a:latin typeface="Raleway"/>
                <a:ea typeface="Raleway"/>
              </a:rPr>
              <a:t>Métiers de l’informatique… </a:t>
            </a:r>
            <a:endParaRPr b="0" lang="fr-FR" sz="2600" spc="-1" strike="noStrike">
              <a:latin typeface="Arial"/>
            </a:endParaRPr>
          </a:p>
        </p:txBody>
      </p:sp>
      <p:pic>
        <p:nvPicPr>
          <p:cNvPr id="186" name="Google Shape;111;p16" descr=""/>
          <p:cNvPicPr/>
          <p:nvPr/>
        </p:nvPicPr>
        <p:blipFill>
          <a:blip r:embed="rId1"/>
          <a:srcRect l="0" t="9" r="0" b="9"/>
          <a:stretch/>
        </p:blipFill>
        <p:spPr>
          <a:xfrm>
            <a:off x="777600" y="824760"/>
            <a:ext cx="6872040" cy="4019040"/>
          </a:xfrm>
          <a:prstGeom prst="rect">
            <a:avLst/>
          </a:prstGeom>
          <a:ln w="0">
            <a:noFill/>
          </a:ln>
        </p:spPr>
      </p:pic>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7" name="Google Shape;116;p17"/>
          <p:cNvSpPr/>
          <p:nvPr/>
        </p:nvSpPr>
        <p:spPr>
          <a:xfrm>
            <a:off x="769320" y="1123560"/>
            <a:ext cx="873000" cy="159840"/>
          </a:xfrm>
          <a:prstGeom prst="rect">
            <a:avLst/>
          </a:prstGeom>
          <a:solidFill>
            <a:srgbClr val="ffffff"/>
          </a:solidFill>
          <a:ln w="9525">
            <a:solidFill>
              <a:srgbClr val="ffffff"/>
            </a:solidFill>
            <a:round/>
          </a:ln>
        </p:spPr>
        <p:style>
          <a:lnRef idx="0"/>
          <a:fillRef idx="0"/>
          <a:effectRef idx="0"/>
          <a:fontRef idx="minor"/>
        </p:style>
      </p:sp>
      <p:pic>
        <p:nvPicPr>
          <p:cNvPr id="188" name="Google Shape;117;p17" descr=""/>
          <p:cNvPicPr/>
          <p:nvPr/>
        </p:nvPicPr>
        <p:blipFill>
          <a:blip r:embed="rId1"/>
          <a:stretch/>
        </p:blipFill>
        <p:spPr>
          <a:xfrm>
            <a:off x="508680" y="666720"/>
            <a:ext cx="1908000" cy="1270800"/>
          </a:xfrm>
          <a:prstGeom prst="rect">
            <a:avLst/>
          </a:prstGeom>
          <a:ln w="0">
            <a:noFill/>
          </a:ln>
        </p:spPr>
      </p:pic>
      <p:sp>
        <p:nvSpPr>
          <p:cNvPr id="189" name="Google Shape;118;p17"/>
          <p:cNvSpPr/>
          <p:nvPr/>
        </p:nvSpPr>
        <p:spPr>
          <a:xfrm>
            <a:off x="32400" y="-33480"/>
            <a:ext cx="8519760" cy="572040"/>
          </a:xfrm>
          <a:prstGeom prst="rect">
            <a:avLst/>
          </a:prstGeom>
          <a:noFill/>
          <a:ln w="0">
            <a:noFill/>
          </a:ln>
        </p:spPr>
        <p:style>
          <a:lnRef idx="0"/>
          <a:fillRef idx="0"/>
          <a:effectRef idx="0"/>
          <a:fontRef idx="minor"/>
        </p:style>
        <p:txBody>
          <a:bodyPr lIns="90000" rIns="90000" tIns="91440" bIns="91440">
            <a:noAutofit/>
          </a:bodyPr>
          <a:p>
            <a:pPr>
              <a:lnSpc>
                <a:spcPct val="100000"/>
              </a:lnSpc>
              <a:tabLst>
                <a:tab algn="l" pos="0"/>
              </a:tabLst>
            </a:pPr>
            <a:r>
              <a:rPr b="1" lang="en" sz="2600" spc="-1" strike="noStrike">
                <a:solidFill>
                  <a:srgbClr val="1a1a1a"/>
                </a:solidFill>
                <a:latin typeface="Raleway"/>
                <a:ea typeface="Raleway"/>
              </a:rPr>
              <a:t>Qu’est ce qu’on invente en informatique ?</a:t>
            </a:r>
            <a:endParaRPr b="0" lang="fr-FR" sz="2600" spc="-1" strike="noStrike">
              <a:latin typeface="Arial"/>
            </a:endParaRPr>
          </a:p>
        </p:txBody>
      </p:sp>
      <p:sp>
        <p:nvSpPr>
          <p:cNvPr id="190" name="Google Shape;119;p17"/>
          <p:cNvSpPr/>
          <p:nvPr/>
        </p:nvSpPr>
        <p:spPr>
          <a:xfrm>
            <a:off x="-33480" y="1938240"/>
            <a:ext cx="2991960" cy="1180440"/>
          </a:xfrm>
          <a:prstGeom prst="rect">
            <a:avLst/>
          </a:prstGeom>
          <a:noFill/>
          <a:ln w="0">
            <a:noFill/>
          </a:ln>
        </p:spPr>
        <p:style>
          <a:lnRef idx="0"/>
          <a:fillRef idx="0"/>
          <a:effectRef idx="0"/>
          <a:fontRef idx="minor"/>
        </p:style>
        <p:txBody>
          <a:bodyPr lIns="90000" rIns="90000" tIns="91440" bIns="91440" anchor="ctr">
            <a:noAutofit/>
          </a:bodyPr>
          <a:p>
            <a:pPr>
              <a:lnSpc>
                <a:spcPct val="100000"/>
              </a:lnSpc>
              <a:tabLst>
                <a:tab algn="l" pos="0"/>
              </a:tabLst>
            </a:pPr>
            <a:r>
              <a:rPr b="1" lang="en" sz="1400" spc="-1" strike="noStrike">
                <a:solidFill>
                  <a:srgbClr val="1a9988"/>
                </a:solidFill>
                <a:latin typeface="Arial"/>
                <a:ea typeface="Arial"/>
              </a:rPr>
              <a:t>Des supercalculateurs :</a:t>
            </a:r>
            <a:endParaRPr b="0" lang="fr-FR" sz="1400" spc="-1" strike="noStrike">
              <a:latin typeface="Arial"/>
            </a:endParaRPr>
          </a:p>
          <a:p>
            <a:pPr marL="457200" indent="-316800">
              <a:lnSpc>
                <a:spcPct val="100000"/>
              </a:lnSpc>
              <a:buClr>
                <a:srgbClr val="1a9988"/>
              </a:buClr>
              <a:buFont typeface="Arial"/>
              <a:buChar char="-"/>
              <a:tabLst>
                <a:tab algn="l" pos="0"/>
              </a:tabLst>
            </a:pPr>
            <a:r>
              <a:rPr b="0" lang="en" sz="1400" spc="-1" strike="noStrike">
                <a:solidFill>
                  <a:srgbClr val="1a9988"/>
                </a:solidFill>
                <a:latin typeface="Arial"/>
                <a:ea typeface="Arial"/>
              </a:rPr>
              <a:t>héberger des données, ...</a:t>
            </a:r>
            <a:endParaRPr b="0" lang="fr-FR" sz="1400" spc="-1" strike="noStrike">
              <a:latin typeface="Arial"/>
            </a:endParaRPr>
          </a:p>
          <a:p>
            <a:pPr marL="457200" indent="-316800">
              <a:lnSpc>
                <a:spcPct val="100000"/>
              </a:lnSpc>
              <a:buClr>
                <a:srgbClr val="1a9988"/>
              </a:buClr>
              <a:buFont typeface="Arial"/>
              <a:buChar char="-"/>
              <a:tabLst>
                <a:tab algn="l" pos="0"/>
              </a:tabLst>
            </a:pPr>
            <a:r>
              <a:rPr b="0" lang="en" sz="1400" spc="-1" strike="noStrike">
                <a:solidFill>
                  <a:srgbClr val="1a9988"/>
                </a:solidFill>
                <a:latin typeface="Arial"/>
                <a:ea typeface="Arial"/>
              </a:rPr>
              <a:t>prévisions météorologiques </a:t>
            </a:r>
            <a:endParaRPr b="0" lang="fr-FR" sz="1400" spc="-1" strike="noStrike">
              <a:latin typeface="Arial"/>
            </a:endParaRPr>
          </a:p>
          <a:p>
            <a:pPr marL="457200" indent="-316800">
              <a:lnSpc>
                <a:spcPct val="100000"/>
              </a:lnSpc>
              <a:buClr>
                <a:srgbClr val="1a9988"/>
              </a:buClr>
              <a:buFont typeface="Arial"/>
              <a:buChar char="-"/>
              <a:tabLst>
                <a:tab algn="l" pos="0"/>
              </a:tabLst>
            </a:pPr>
            <a:r>
              <a:rPr b="0" lang="en" sz="1400" spc="-1" strike="noStrike">
                <a:solidFill>
                  <a:srgbClr val="1a9988"/>
                </a:solidFill>
                <a:latin typeface="Arial"/>
                <a:ea typeface="Arial"/>
              </a:rPr>
              <a:t>trajectoires de satellites</a:t>
            </a:r>
            <a:endParaRPr b="0" lang="fr-FR" sz="1400" spc="-1" strike="noStrike">
              <a:latin typeface="Arial"/>
            </a:endParaRPr>
          </a:p>
        </p:txBody>
      </p:sp>
      <p:pic>
        <p:nvPicPr>
          <p:cNvPr id="191" name="Google Shape;120;p17" descr=""/>
          <p:cNvPicPr/>
          <p:nvPr/>
        </p:nvPicPr>
        <p:blipFill>
          <a:blip r:embed="rId2"/>
          <a:stretch/>
        </p:blipFill>
        <p:spPr>
          <a:xfrm>
            <a:off x="3493080" y="539280"/>
            <a:ext cx="1703520" cy="1270800"/>
          </a:xfrm>
          <a:prstGeom prst="rect">
            <a:avLst/>
          </a:prstGeom>
          <a:ln w="0">
            <a:noFill/>
          </a:ln>
        </p:spPr>
      </p:pic>
      <p:sp>
        <p:nvSpPr>
          <p:cNvPr id="192" name="Google Shape;121;p17"/>
          <p:cNvSpPr/>
          <p:nvPr/>
        </p:nvSpPr>
        <p:spPr>
          <a:xfrm>
            <a:off x="3152880" y="1760400"/>
            <a:ext cx="2621520" cy="1180440"/>
          </a:xfrm>
          <a:prstGeom prst="rect">
            <a:avLst/>
          </a:prstGeom>
          <a:noFill/>
          <a:ln w="0">
            <a:noFill/>
          </a:ln>
        </p:spPr>
        <p:style>
          <a:lnRef idx="0"/>
          <a:fillRef idx="0"/>
          <a:effectRef idx="0"/>
          <a:fontRef idx="minor"/>
        </p:style>
        <p:txBody>
          <a:bodyPr lIns="90000" rIns="90000" tIns="91440" bIns="91440" anchor="ctr">
            <a:noAutofit/>
          </a:bodyPr>
          <a:p>
            <a:pPr>
              <a:lnSpc>
                <a:spcPct val="100000"/>
              </a:lnSpc>
              <a:tabLst>
                <a:tab algn="l" pos="0"/>
              </a:tabLst>
            </a:pPr>
            <a:r>
              <a:rPr b="1" lang="en" sz="1400" spc="-1" strike="noStrike">
                <a:solidFill>
                  <a:srgbClr val="1a9988"/>
                </a:solidFill>
                <a:latin typeface="Arial"/>
                <a:ea typeface="Arial"/>
              </a:rPr>
              <a:t>Des algorithmes de simulation et de contrôle :</a:t>
            </a:r>
            <a:endParaRPr b="0" lang="fr-FR" sz="1400" spc="-1" strike="noStrike">
              <a:latin typeface="Arial"/>
            </a:endParaRPr>
          </a:p>
          <a:p>
            <a:pPr marL="457200" indent="-316800">
              <a:lnSpc>
                <a:spcPct val="100000"/>
              </a:lnSpc>
              <a:buClr>
                <a:srgbClr val="1a9988"/>
              </a:buClr>
              <a:buFont typeface="Arial"/>
              <a:buChar char="-"/>
              <a:tabLst>
                <a:tab algn="l" pos="0"/>
              </a:tabLst>
            </a:pPr>
            <a:r>
              <a:rPr b="0" lang="en" sz="1400" spc="-1" strike="noStrike">
                <a:solidFill>
                  <a:srgbClr val="1a9988"/>
                </a:solidFill>
                <a:latin typeface="Arial"/>
                <a:ea typeface="Arial"/>
              </a:rPr>
              <a:t>pilotes d’avion, drones</a:t>
            </a:r>
            <a:endParaRPr b="0" lang="fr-FR" sz="1400" spc="-1" strike="noStrike">
              <a:latin typeface="Arial"/>
            </a:endParaRPr>
          </a:p>
          <a:p>
            <a:pPr marL="457200" indent="-316800">
              <a:lnSpc>
                <a:spcPct val="100000"/>
              </a:lnSpc>
              <a:buClr>
                <a:srgbClr val="1a9988"/>
              </a:buClr>
              <a:buFont typeface="Arial"/>
              <a:buChar char="-"/>
              <a:tabLst>
                <a:tab algn="l" pos="0"/>
              </a:tabLst>
            </a:pPr>
            <a:r>
              <a:rPr b="0" lang="en" sz="1400" spc="-1" strike="noStrike">
                <a:solidFill>
                  <a:srgbClr val="1a9988"/>
                </a:solidFill>
                <a:latin typeface="Arial"/>
                <a:ea typeface="Arial"/>
              </a:rPr>
              <a:t>fermes d’éoliennes</a:t>
            </a:r>
            <a:endParaRPr b="0" lang="fr-FR" sz="1400" spc="-1" strike="noStrike">
              <a:latin typeface="Arial"/>
            </a:endParaRPr>
          </a:p>
          <a:p>
            <a:pPr marL="457200" indent="-316800">
              <a:lnSpc>
                <a:spcPct val="100000"/>
              </a:lnSpc>
              <a:buClr>
                <a:srgbClr val="1a9988"/>
              </a:buClr>
              <a:buFont typeface="Arial"/>
              <a:buChar char="-"/>
              <a:tabLst>
                <a:tab algn="l" pos="0"/>
              </a:tabLst>
            </a:pPr>
            <a:r>
              <a:rPr b="0" lang="en" sz="1400" spc="-1" strike="noStrike">
                <a:solidFill>
                  <a:srgbClr val="1a9988"/>
                </a:solidFill>
                <a:latin typeface="Arial"/>
                <a:ea typeface="Arial"/>
              </a:rPr>
              <a:t>usines du futur</a:t>
            </a:r>
            <a:endParaRPr b="0" lang="fr-FR" sz="1400" spc="-1" strike="noStrike">
              <a:latin typeface="Arial"/>
            </a:endParaRPr>
          </a:p>
        </p:txBody>
      </p:sp>
      <p:pic>
        <p:nvPicPr>
          <p:cNvPr id="193" name="Google Shape;122;p17" descr=""/>
          <p:cNvPicPr/>
          <p:nvPr/>
        </p:nvPicPr>
        <p:blipFill>
          <a:blip r:embed="rId3"/>
          <a:stretch/>
        </p:blipFill>
        <p:spPr>
          <a:xfrm>
            <a:off x="6573240" y="559800"/>
            <a:ext cx="1979280" cy="1484280"/>
          </a:xfrm>
          <a:prstGeom prst="rect">
            <a:avLst/>
          </a:prstGeom>
          <a:ln w="0">
            <a:noFill/>
          </a:ln>
        </p:spPr>
      </p:pic>
      <p:sp>
        <p:nvSpPr>
          <p:cNvPr id="194" name="Google Shape;123;p17"/>
          <p:cNvSpPr/>
          <p:nvPr/>
        </p:nvSpPr>
        <p:spPr>
          <a:xfrm>
            <a:off x="5968440" y="2065680"/>
            <a:ext cx="3140640" cy="1114920"/>
          </a:xfrm>
          <a:prstGeom prst="rect">
            <a:avLst/>
          </a:prstGeom>
          <a:noFill/>
          <a:ln w="0">
            <a:noFill/>
          </a:ln>
        </p:spPr>
        <p:style>
          <a:lnRef idx="0"/>
          <a:fillRef idx="0"/>
          <a:effectRef idx="0"/>
          <a:fontRef idx="minor"/>
        </p:style>
        <p:txBody>
          <a:bodyPr lIns="90000" rIns="90000" tIns="91440" bIns="91440" anchor="ctr">
            <a:noAutofit/>
          </a:bodyPr>
          <a:p>
            <a:pPr>
              <a:lnSpc>
                <a:spcPct val="100000"/>
              </a:lnSpc>
              <a:tabLst>
                <a:tab algn="l" pos="0"/>
              </a:tabLst>
            </a:pPr>
            <a:r>
              <a:rPr b="1" lang="en" sz="1400" spc="-1" strike="noStrike">
                <a:solidFill>
                  <a:srgbClr val="1a9988"/>
                </a:solidFill>
                <a:latin typeface="Arial"/>
                <a:ea typeface="Arial"/>
              </a:rPr>
              <a:t>Des objets qui interagissent :</a:t>
            </a:r>
            <a:endParaRPr b="0" lang="fr-FR" sz="1400" spc="-1" strike="noStrike">
              <a:latin typeface="Arial"/>
            </a:endParaRPr>
          </a:p>
          <a:p>
            <a:pPr marL="457200" indent="-316800">
              <a:lnSpc>
                <a:spcPct val="100000"/>
              </a:lnSpc>
              <a:buClr>
                <a:srgbClr val="1a9988"/>
              </a:buClr>
              <a:buFont typeface="Arial"/>
              <a:buChar char="-"/>
              <a:tabLst>
                <a:tab algn="l" pos="0"/>
              </a:tabLst>
            </a:pPr>
            <a:r>
              <a:rPr b="0" lang="en" sz="1400" spc="-1" strike="noStrike">
                <a:solidFill>
                  <a:srgbClr val="1a9988"/>
                </a:solidFill>
                <a:latin typeface="Arial"/>
                <a:ea typeface="Arial"/>
              </a:rPr>
              <a:t>aide au handicap</a:t>
            </a:r>
            <a:endParaRPr b="0" lang="fr-FR" sz="1400" spc="-1" strike="noStrike">
              <a:latin typeface="Arial"/>
            </a:endParaRPr>
          </a:p>
          <a:p>
            <a:pPr marL="457200" indent="-316800">
              <a:lnSpc>
                <a:spcPct val="100000"/>
              </a:lnSpc>
              <a:buClr>
                <a:srgbClr val="1a9988"/>
              </a:buClr>
              <a:buFont typeface="Arial"/>
              <a:buChar char="-"/>
              <a:tabLst>
                <a:tab algn="l" pos="0"/>
              </a:tabLst>
            </a:pPr>
            <a:r>
              <a:rPr b="0" lang="en" sz="1400" spc="-1" strike="noStrike">
                <a:solidFill>
                  <a:srgbClr val="1a9988"/>
                </a:solidFill>
                <a:latin typeface="Arial"/>
                <a:ea typeface="Arial"/>
              </a:rPr>
              <a:t>reconnaissance et synthèse vocale</a:t>
            </a:r>
            <a:endParaRPr b="0" lang="fr-FR" sz="1400" spc="-1" strike="noStrike">
              <a:latin typeface="Arial"/>
            </a:endParaRPr>
          </a:p>
          <a:p>
            <a:pPr marL="457200" indent="-316800">
              <a:lnSpc>
                <a:spcPct val="100000"/>
              </a:lnSpc>
              <a:buClr>
                <a:srgbClr val="1a9988"/>
              </a:buClr>
              <a:buFont typeface="Arial"/>
              <a:buChar char="-"/>
              <a:tabLst>
                <a:tab algn="l" pos="0"/>
              </a:tabLst>
            </a:pPr>
            <a:r>
              <a:rPr b="0" lang="en" sz="1400" spc="-1" strike="noStrike">
                <a:solidFill>
                  <a:srgbClr val="1a9988"/>
                </a:solidFill>
                <a:latin typeface="Arial"/>
                <a:ea typeface="Arial"/>
              </a:rPr>
              <a:t>analyse et traitement d’images</a:t>
            </a:r>
            <a:endParaRPr b="0" lang="fr-FR" sz="1400" spc="-1" strike="noStrike">
              <a:latin typeface="Arial"/>
            </a:endParaRPr>
          </a:p>
        </p:txBody>
      </p:sp>
      <p:pic>
        <p:nvPicPr>
          <p:cNvPr id="195" name="Google Shape;124;p17" descr=""/>
          <p:cNvPicPr/>
          <p:nvPr/>
        </p:nvPicPr>
        <p:blipFill>
          <a:blip r:embed="rId4"/>
          <a:stretch/>
        </p:blipFill>
        <p:spPr>
          <a:xfrm>
            <a:off x="1828440" y="3971160"/>
            <a:ext cx="942120" cy="789480"/>
          </a:xfrm>
          <a:prstGeom prst="rect">
            <a:avLst/>
          </a:prstGeom>
          <a:ln w="0">
            <a:noFill/>
          </a:ln>
        </p:spPr>
      </p:pic>
      <p:sp>
        <p:nvSpPr>
          <p:cNvPr id="196" name="Google Shape;125;p17"/>
          <p:cNvSpPr/>
          <p:nvPr/>
        </p:nvSpPr>
        <p:spPr>
          <a:xfrm>
            <a:off x="32400" y="3623760"/>
            <a:ext cx="2182320" cy="1484280"/>
          </a:xfrm>
          <a:prstGeom prst="rect">
            <a:avLst/>
          </a:prstGeom>
          <a:noFill/>
          <a:ln w="0">
            <a:noFill/>
          </a:ln>
        </p:spPr>
        <p:style>
          <a:lnRef idx="0"/>
          <a:fillRef idx="0"/>
          <a:effectRef idx="0"/>
          <a:fontRef idx="minor"/>
        </p:style>
        <p:txBody>
          <a:bodyPr lIns="90000" rIns="90000" tIns="91440" bIns="91440" anchor="ctr">
            <a:noAutofit/>
          </a:bodyPr>
          <a:p>
            <a:pPr>
              <a:lnSpc>
                <a:spcPct val="100000"/>
              </a:lnSpc>
              <a:tabLst>
                <a:tab algn="l" pos="0"/>
              </a:tabLst>
            </a:pPr>
            <a:r>
              <a:rPr b="1" lang="en" sz="1400" spc="-1" strike="noStrike">
                <a:solidFill>
                  <a:srgbClr val="1a9988"/>
                </a:solidFill>
                <a:latin typeface="Arial"/>
                <a:ea typeface="Arial"/>
              </a:rPr>
              <a:t>De nouvelles manières de calculer et de programmer : </a:t>
            </a:r>
            <a:endParaRPr b="0" lang="fr-FR" sz="1400" spc="-1" strike="noStrike">
              <a:latin typeface="Arial"/>
            </a:endParaRPr>
          </a:p>
          <a:p>
            <a:pPr marL="457200" indent="-316800">
              <a:lnSpc>
                <a:spcPct val="100000"/>
              </a:lnSpc>
              <a:buClr>
                <a:srgbClr val="1a9988"/>
              </a:buClr>
              <a:buFont typeface="Arial"/>
              <a:buChar char="-"/>
              <a:tabLst>
                <a:tab algn="l" pos="0"/>
              </a:tabLst>
            </a:pPr>
            <a:r>
              <a:rPr b="0" lang="en" sz="1400" spc="-1" strike="noStrike">
                <a:solidFill>
                  <a:srgbClr val="1a9988"/>
                </a:solidFill>
                <a:latin typeface="Arial"/>
                <a:ea typeface="Arial"/>
              </a:rPr>
              <a:t>nouveaux algorithmes</a:t>
            </a:r>
            <a:endParaRPr b="0" lang="fr-FR" sz="1400" spc="-1" strike="noStrike">
              <a:latin typeface="Arial"/>
            </a:endParaRPr>
          </a:p>
          <a:p>
            <a:pPr marL="457200" indent="-316800">
              <a:lnSpc>
                <a:spcPct val="100000"/>
              </a:lnSpc>
              <a:buClr>
                <a:srgbClr val="1a9988"/>
              </a:buClr>
              <a:buFont typeface="Arial"/>
              <a:buChar char="-"/>
              <a:tabLst>
                <a:tab algn="l" pos="0"/>
              </a:tabLst>
            </a:pPr>
            <a:r>
              <a:rPr b="0" lang="en" sz="1400" spc="-1" strike="noStrike">
                <a:solidFill>
                  <a:srgbClr val="1a9988"/>
                </a:solidFill>
                <a:latin typeface="Arial"/>
                <a:ea typeface="Arial"/>
              </a:rPr>
              <a:t>calcul quantique</a:t>
            </a:r>
            <a:endParaRPr b="0" lang="fr-FR" sz="1400" spc="-1" strike="noStrike">
              <a:latin typeface="Arial"/>
            </a:endParaRPr>
          </a:p>
        </p:txBody>
      </p:sp>
      <p:pic>
        <p:nvPicPr>
          <p:cNvPr id="197" name="Google Shape;126;p17" descr=""/>
          <p:cNvPicPr/>
          <p:nvPr/>
        </p:nvPicPr>
        <p:blipFill>
          <a:blip r:embed="rId5"/>
          <a:stretch/>
        </p:blipFill>
        <p:spPr>
          <a:xfrm>
            <a:off x="6418080" y="4353480"/>
            <a:ext cx="820080" cy="789480"/>
          </a:xfrm>
          <a:prstGeom prst="rect">
            <a:avLst/>
          </a:prstGeom>
          <a:ln w="0">
            <a:noFill/>
          </a:ln>
        </p:spPr>
      </p:pic>
      <p:sp>
        <p:nvSpPr>
          <p:cNvPr id="198" name="Google Shape;127;p17"/>
          <p:cNvSpPr/>
          <p:nvPr/>
        </p:nvSpPr>
        <p:spPr>
          <a:xfrm>
            <a:off x="7097040" y="3661920"/>
            <a:ext cx="2182320" cy="1407960"/>
          </a:xfrm>
          <a:prstGeom prst="rect">
            <a:avLst/>
          </a:prstGeom>
          <a:noFill/>
          <a:ln w="0">
            <a:noFill/>
          </a:ln>
        </p:spPr>
        <p:style>
          <a:lnRef idx="0"/>
          <a:fillRef idx="0"/>
          <a:effectRef idx="0"/>
          <a:fontRef idx="minor"/>
        </p:style>
        <p:txBody>
          <a:bodyPr lIns="90000" rIns="90000" tIns="91440" bIns="91440" anchor="ctr">
            <a:noAutofit/>
          </a:bodyPr>
          <a:p>
            <a:pPr>
              <a:lnSpc>
                <a:spcPct val="100000"/>
              </a:lnSpc>
              <a:tabLst>
                <a:tab algn="l" pos="0"/>
              </a:tabLst>
            </a:pPr>
            <a:r>
              <a:rPr b="1" lang="en" sz="1400" spc="-1" strike="noStrike">
                <a:solidFill>
                  <a:srgbClr val="1a9988"/>
                </a:solidFill>
                <a:latin typeface="Arial"/>
                <a:ea typeface="Arial"/>
              </a:rPr>
              <a:t>Des logiciels et des langages pour communiquer :</a:t>
            </a:r>
            <a:endParaRPr b="0" lang="fr-FR" sz="1400" spc="-1" strike="noStrike">
              <a:latin typeface="Arial"/>
            </a:endParaRPr>
          </a:p>
          <a:p>
            <a:pPr marL="457200" indent="-316800">
              <a:lnSpc>
                <a:spcPct val="100000"/>
              </a:lnSpc>
              <a:buClr>
                <a:srgbClr val="1a9988"/>
              </a:buClr>
              <a:buFont typeface="Arial"/>
              <a:buChar char="-"/>
              <a:tabLst>
                <a:tab algn="l" pos="0"/>
              </a:tabLst>
            </a:pPr>
            <a:r>
              <a:rPr b="0" lang="en" sz="1400" spc="-1" strike="noStrike">
                <a:solidFill>
                  <a:srgbClr val="1a9988"/>
                </a:solidFill>
                <a:latin typeface="Arial"/>
                <a:ea typeface="Arial"/>
              </a:rPr>
              <a:t>sites web, blogs</a:t>
            </a:r>
            <a:endParaRPr b="0" lang="fr-FR" sz="1400" spc="-1" strike="noStrike">
              <a:latin typeface="Arial"/>
            </a:endParaRPr>
          </a:p>
          <a:p>
            <a:pPr marL="457200" indent="-316800">
              <a:lnSpc>
                <a:spcPct val="100000"/>
              </a:lnSpc>
              <a:buClr>
                <a:srgbClr val="1a9988"/>
              </a:buClr>
              <a:buFont typeface="Arial"/>
              <a:buChar char="-"/>
              <a:tabLst>
                <a:tab algn="l" pos="0"/>
              </a:tabLst>
            </a:pPr>
            <a:r>
              <a:rPr b="0" lang="en" sz="1400" spc="-1" strike="noStrike">
                <a:solidFill>
                  <a:srgbClr val="1a9988"/>
                </a:solidFill>
                <a:latin typeface="Arial"/>
                <a:ea typeface="Arial"/>
              </a:rPr>
              <a:t>réseaux sociaux</a:t>
            </a:r>
            <a:endParaRPr b="0" lang="fr-FR" sz="1400" spc="-1" strike="noStrike">
              <a:latin typeface="Arial"/>
            </a:endParaRPr>
          </a:p>
          <a:p>
            <a:pPr marL="457200" indent="-316800">
              <a:lnSpc>
                <a:spcPct val="100000"/>
              </a:lnSpc>
              <a:buClr>
                <a:srgbClr val="1a9988"/>
              </a:buClr>
              <a:buFont typeface="Arial"/>
              <a:buChar char="-"/>
              <a:tabLst>
                <a:tab algn="l" pos="0"/>
              </a:tabLst>
            </a:pPr>
            <a:r>
              <a:rPr b="0" lang="en" sz="1400" spc="-1" strike="noStrike">
                <a:solidFill>
                  <a:srgbClr val="1a9988"/>
                </a:solidFill>
                <a:latin typeface="Arial"/>
                <a:ea typeface="Arial"/>
              </a:rPr>
              <a:t>protocoles de sécurité</a:t>
            </a:r>
            <a:endParaRPr b="0" lang="fr-FR" sz="1400" spc="-1" strike="noStrike">
              <a:latin typeface="Arial"/>
            </a:endParaRPr>
          </a:p>
        </p:txBody>
      </p:sp>
      <p:sp>
        <p:nvSpPr>
          <p:cNvPr id="199" name="Google Shape;128;p17"/>
          <p:cNvSpPr/>
          <p:nvPr/>
        </p:nvSpPr>
        <p:spPr>
          <a:xfrm>
            <a:off x="2835360" y="4524480"/>
            <a:ext cx="3256560" cy="754560"/>
          </a:xfrm>
          <a:prstGeom prst="rect">
            <a:avLst/>
          </a:prstGeom>
          <a:noFill/>
          <a:ln w="0">
            <a:noFill/>
          </a:ln>
        </p:spPr>
        <p:style>
          <a:lnRef idx="0"/>
          <a:fillRef idx="0"/>
          <a:effectRef idx="0"/>
          <a:fontRef idx="minor"/>
        </p:style>
        <p:txBody>
          <a:bodyPr lIns="90000" rIns="90000" tIns="91440" bIns="91440" anchor="ctr">
            <a:noAutofit/>
          </a:bodyPr>
          <a:p>
            <a:pPr>
              <a:lnSpc>
                <a:spcPct val="100000"/>
              </a:lnSpc>
              <a:tabLst>
                <a:tab algn="l" pos="0"/>
              </a:tabLst>
            </a:pPr>
            <a:r>
              <a:rPr b="1" lang="en" sz="1400" spc="-1" strike="noStrike">
                <a:solidFill>
                  <a:srgbClr val="1a9988"/>
                </a:solidFill>
                <a:latin typeface="Arial"/>
                <a:ea typeface="Arial"/>
              </a:rPr>
              <a:t>Des algorithmes pour les images : </a:t>
            </a:r>
            <a:endParaRPr b="0" lang="fr-FR" sz="1400" spc="-1" strike="noStrike">
              <a:latin typeface="Arial"/>
            </a:endParaRPr>
          </a:p>
          <a:p>
            <a:pPr marL="457200" indent="-316800">
              <a:lnSpc>
                <a:spcPct val="100000"/>
              </a:lnSpc>
              <a:buClr>
                <a:srgbClr val="1a9988"/>
              </a:buClr>
              <a:buFont typeface="Arial"/>
              <a:buChar char="-"/>
              <a:tabLst>
                <a:tab algn="l" pos="0"/>
              </a:tabLst>
            </a:pPr>
            <a:r>
              <a:rPr b="0" lang="en" sz="1400" spc="-1" strike="noStrike">
                <a:solidFill>
                  <a:srgbClr val="1a9988"/>
                </a:solidFill>
                <a:latin typeface="Arial"/>
                <a:ea typeface="Arial"/>
              </a:rPr>
              <a:t>Effets spéciaux, video 3D, VOD</a:t>
            </a:r>
            <a:endParaRPr b="0" lang="fr-FR" sz="1400" spc="-1" strike="noStrike">
              <a:latin typeface="Arial"/>
            </a:endParaRPr>
          </a:p>
        </p:txBody>
      </p:sp>
      <p:pic>
        <p:nvPicPr>
          <p:cNvPr id="200" name="Google Shape;129;p17" descr=""/>
          <p:cNvPicPr/>
          <p:nvPr/>
        </p:nvPicPr>
        <p:blipFill>
          <a:blip r:embed="rId6"/>
          <a:stretch/>
        </p:blipFill>
        <p:spPr>
          <a:xfrm>
            <a:off x="3509640" y="3098160"/>
            <a:ext cx="1908000" cy="1560960"/>
          </a:xfrm>
          <a:prstGeom prst="rect">
            <a:avLst/>
          </a:prstGeom>
          <a:ln w="0">
            <a:noFill/>
          </a:ln>
        </p:spPr>
      </p:pic>
    </p:spTree>
  </p:cSld>
  <mc:AlternateContent>
    <mc:Choice Requires="p14">
      <p:transition spd="slow" p14:dur="2000"/>
    </mc:Choice>
    <mc:Fallback>
      <p:transition spd="slow"/>
    </mc:Fallback>
  </mc:AlternateContent>
  <p:timing>
    <p:tnLst>
      <p:par>
        <p:cTn id="27" dur="indefinite" restart="never" nodeType="tmRoot">
          <p:childTnLst>
            <p:seq>
              <p:cTn id="28" dur="indefinite" nodeType="mainSeq">
                <p:childTnLst>
                  <p:par>
                    <p:cTn id="29" fill="hold">
                      <p:stCondLst>
                        <p:cond delay="indefinite"/>
                      </p:stCondLst>
                      <p:childTnLst>
                        <p:par>
                          <p:cTn id="30" fill="hold">
                            <p:stCondLst>
                              <p:cond delay="0"/>
                            </p:stCondLst>
                            <p:childTnLst>
                              <p:par>
                                <p:cTn id="31" nodeType="clickEffect" fill="hold" presetClass="entr" presetID="1">
                                  <p:stCondLst>
                                    <p:cond delay="0"/>
                                  </p:stCondLst>
                                  <p:childTnLst>
                                    <p:set>
                                      <p:cBhvr>
                                        <p:cTn id="32" dur="1" fill="hold">
                                          <p:stCondLst>
                                            <p:cond delay="0"/>
                                          </p:stCondLst>
                                        </p:cTn>
                                        <p:tgtEl>
                                          <p:spTgt spid="193"/>
                                        </p:tgtEl>
                                        <p:attrNameLst>
                                          <p:attrName>style.visibility</p:attrName>
                                        </p:attrNameLst>
                                      </p:cBhvr>
                                      <p:to>
                                        <p:strVal val="visible"/>
                                      </p:to>
                                    </p:set>
                                  </p:childTnLst>
                                </p:cTn>
                              </p:par>
                              <p:par>
                                <p:cTn id="33" nodeType="withEffect" fill="hold" presetClass="entr" presetID="1">
                                  <p:stCondLst>
                                    <p:cond delay="0"/>
                                  </p:stCondLst>
                                  <p:childTnLst>
                                    <p:set>
                                      <p:cBhvr>
                                        <p:cTn id="34" dur="1" fill="hold">
                                          <p:stCondLst>
                                            <p:cond delay="0"/>
                                          </p:stCondLst>
                                        </p:cTn>
                                        <p:tgtEl>
                                          <p:spTgt spid="19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nodeType="clickEffect" fill="hold" presetClass="entr" presetID="1">
                                  <p:stCondLst>
                                    <p:cond delay="0"/>
                                  </p:stCondLst>
                                  <p:childTnLst>
                                    <p:set>
                                      <p:cBhvr>
                                        <p:cTn id="38" dur="1" fill="hold">
                                          <p:stCondLst>
                                            <p:cond delay="0"/>
                                          </p:stCondLst>
                                        </p:cTn>
                                        <p:tgtEl>
                                          <p:spTgt spid="188"/>
                                        </p:tgtEl>
                                        <p:attrNameLst>
                                          <p:attrName>style.visibility</p:attrName>
                                        </p:attrNameLst>
                                      </p:cBhvr>
                                      <p:to>
                                        <p:strVal val="visible"/>
                                      </p:to>
                                    </p:set>
                                  </p:childTnLst>
                                </p:cTn>
                              </p:par>
                              <p:par>
                                <p:cTn id="39" nodeType="withEffect" fill="hold" presetClass="entr" presetID="1">
                                  <p:stCondLst>
                                    <p:cond delay="0"/>
                                  </p:stCondLst>
                                  <p:childTnLst>
                                    <p:set>
                                      <p:cBhvr>
                                        <p:cTn id="40" dur="1" fill="hold">
                                          <p:stCondLst>
                                            <p:cond delay="0"/>
                                          </p:stCondLst>
                                        </p:cTn>
                                        <p:tgtEl>
                                          <p:spTgt spid="19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nodeType="clickEffect" fill="hold" presetClass="entr" presetID="1">
                                  <p:stCondLst>
                                    <p:cond delay="0"/>
                                  </p:stCondLst>
                                  <p:childTnLst>
                                    <p:set>
                                      <p:cBhvr>
                                        <p:cTn id="44" dur="1" fill="hold">
                                          <p:stCondLst>
                                            <p:cond delay="0"/>
                                          </p:stCondLst>
                                        </p:cTn>
                                        <p:tgtEl>
                                          <p:spTgt spid="191"/>
                                        </p:tgtEl>
                                        <p:attrNameLst>
                                          <p:attrName>style.visibility</p:attrName>
                                        </p:attrNameLst>
                                      </p:cBhvr>
                                      <p:to>
                                        <p:strVal val="visible"/>
                                      </p:to>
                                    </p:set>
                                  </p:childTnLst>
                                </p:cTn>
                              </p:par>
                              <p:par>
                                <p:cTn id="45" nodeType="withEffect" fill="hold" presetClass="entr" presetID="1">
                                  <p:stCondLst>
                                    <p:cond delay="0"/>
                                  </p:stCondLst>
                                  <p:childTnLst>
                                    <p:set>
                                      <p:cBhvr>
                                        <p:cTn id="46" dur="1" fill="hold">
                                          <p:stCondLst>
                                            <p:cond delay="0"/>
                                          </p:stCondLst>
                                        </p:cTn>
                                        <p:tgtEl>
                                          <p:spTgt spid="19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nodeType="clickEffect" fill="hold" presetClass="entr" presetID="1">
                                  <p:stCondLst>
                                    <p:cond delay="0"/>
                                  </p:stCondLst>
                                  <p:childTnLst>
                                    <p:set>
                                      <p:cBhvr>
                                        <p:cTn id="50" dur="1" fill="hold">
                                          <p:stCondLst>
                                            <p:cond delay="0"/>
                                          </p:stCondLst>
                                        </p:cTn>
                                        <p:tgtEl>
                                          <p:spTgt spid="197"/>
                                        </p:tgtEl>
                                        <p:attrNameLst>
                                          <p:attrName>style.visibility</p:attrName>
                                        </p:attrNameLst>
                                      </p:cBhvr>
                                      <p:to>
                                        <p:strVal val="visible"/>
                                      </p:to>
                                    </p:set>
                                  </p:childTnLst>
                                </p:cTn>
                              </p:par>
                              <p:par>
                                <p:cTn id="51" nodeType="withEffect" fill="hold" presetClass="entr" presetID="1">
                                  <p:stCondLst>
                                    <p:cond delay="0"/>
                                  </p:stCondLst>
                                  <p:childTnLst>
                                    <p:set>
                                      <p:cBhvr>
                                        <p:cTn id="52" dur="1" fill="hold">
                                          <p:stCondLst>
                                            <p:cond delay="0"/>
                                          </p:stCondLst>
                                        </p:cTn>
                                        <p:tgtEl>
                                          <p:spTgt spid="198"/>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nodeType="clickEffect" fill="hold" presetClass="entr" presetID="1">
                                  <p:stCondLst>
                                    <p:cond delay="0"/>
                                  </p:stCondLst>
                                  <p:childTnLst>
                                    <p:set>
                                      <p:cBhvr>
                                        <p:cTn id="56" dur="1" fill="hold">
                                          <p:stCondLst>
                                            <p:cond delay="0"/>
                                          </p:stCondLst>
                                        </p:cTn>
                                        <p:tgtEl>
                                          <p:spTgt spid="195"/>
                                        </p:tgtEl>
                                        <p:attrNameLst>
                                          <p:attrName>style.visibility</p:attrName>
                                        </p:attrNameLst>
                                      </p:cBhvr>
                                      <p:to>
                                        <p:strVal val="visible"/>
                                      </p:to>
                                    </p:set>
                                  </p:childTnLst>
                                </p:cTn>
                              </p:par>
                              <p:par>
                                <p:cTn id="57" nodeType="withEffect" fill="hold" presetClass="entr" presetID="1">
                                  <p:stCondLst>
                                    <p:cond delay="0"/>
                                  </p:stCondLst>
                                  <p:childTnLst>
                                    <p:set>
                                      <p:cBhvr>
                                        <p:cTn id="58" dur="1" fill="hold">
                                          <p:stCondLst>
                                            <p:cond delay="0"/>
                                          </p:stCondLst>
                                        </p:cTn>
                                        <p:tgtEl>
                                          <p:spTgt spid="19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1" name="Google Shape;134;p18"/>
          <p:cNvSpPr/>
          <p:nvPr/>
        </p:nvSpPr>
        <p:spPr>
          <a:xfrm>
            <a:off x="720360" y="987480"/>
            <a:ext cx="1537560" cy="417960"/>
          </a:xfrm>
          <a:prstGeom prst="rect">
            <a:avLst/>
          </a:prstGeom>
          <a:solidFill>
            <a:schemeClr val="lt1"/>
          </a:solidFill>
          <a:ln w="9525">
            <a:solidFill>
              <a:srgbClr val="ffffff"/>
            </a:solidFill>
            <a:round/>
          </a:ln>
        </p:spPr>
        <p:style>
          <a:lnRef idx="0"/>
          <a:fillRef idx="0"/>
          <a:effectRef idx="0"/>
          <a:fontRef idx="minor"/>
        </p:style>
      </p:sp>
      <p:sp>
        <p:nvSpPr>
          <p:cNvPr id="202" name="Google Shape;135;p18"/>
          <p:cNvSpPr/>
          <p:nvPr/>
        </p:nvSpPr>
        <p:spPr>
          <a:xfrm>
            <a:off x="0" y="0"/>
            <a:ext cx="8133480" cy="598680"/>
          </a:xfrm>
          <a:prstGeom prst="rect">
            <a:avLst/>
          </a:prstGeom>
          <a:noFill/>
          <a:ln w="0">
            <a:noFill/>
          </a:ln>
        </p:spPr>
        <p:style>
          <a:lnRef idx="0"/>
          <a:fillRef idx="0"/>
          <a:effectRef idx="0"/>
          <a:fontRef idx="minor"/>
        </p:style>
        <p:txBody>
          <a:bodyPr lIns="90000" rIns="90000" tIns="91440" bIns="91440">
            <a:noAutofit/>
          </a:bodyPr>
          <a:p>
            <a:pPr>
              <a:lnSpc>
                <a:spcPct val="100000"/>
              </a:lnSpc>
              <a:tabLst>
                <a:tab algn="l" pos="0"/>
              </a:tabLst>
            </a:pPr>
            <a:r>
              <a:rPr b="1" lang="en" sz="2600" spc="-1" strike="noStrike">
                <a:solidFill>
                  <a:srgbClr val="1a1a1a"/>
                </a:solidFill>
                <a:latin typeface="Raleway"/>
                <a:ea typeface="Raleway"/>
              </a:rPr>
              <a:t>Qui travaille dans l’informatique ?</a:t>
            </a:r>
            <a:endParaRPr b="0" lang="fr-FR" sz="2600" spc="-1" strike="noStrike">
              <a:latin typeface="Arial"/>
            </a:endParaRPr>
          </a:p>
        </p:txBody>
      </p:sp>
      <p:sp>
        <p:nvSpPr>
          <p:cNvPr id="203" name="Google Shape;136;p18"/>
          <p:cNvSpPr/>
          <p:nvPr/>
        </p:nvSpPr>
        <p:spPr>
          <a:xfrm>
            <a:off x="3630600" y="4568400"/>
            <a:ext cx="425520" cy="414000"/>
          </a:xfrm>
          <a:prstGeom prst="ellipse">
            <a:avLst/>
          </a:prstGeom>
          <a:solidFill>
            <a:srgbClr val="e06666"/>
          </a:solidFill>
          <a:ln w="9525">
            <a:solidFill>
              <a:srgbClr val="990000"/>
            </a:solidFill>
            <a:round/>
          </a:ln>
        </p:spPr>
        <p:style>
          <a:lnRef idx="0"/>
          <a:fillRef idx="0"/>
          <a:effectRef idx="0"/>
          <a:fontRef idx="minor"/>
        </p:style>
      </p:sp>
      <p:pic>
        <p:nvPicPr>
          <p:cNvPr id="204" name="Google Shape;137;p18" descr=""/>
          <p:cNvPicPr/>
          <p:nvPr/>
        </p:nvPicPr>
        <p:blipFill>
          <a:blip r:embed="rId1"/>
          <a:stretch/>
        </p:blipFill>
        <p:spPr>
          <a:xfrm>
            <a:off x="153360" y="2196720"/>
            <a:ext cx="2327400" cy="1512360"/>
          </a:xfrm>
          <a:prstGeom prst="rect">
            <a:avLst/>
          </a:prstGeom>
          <a:ln w="0">
            <a:noFill/>
          </a:ln>
        </p:spPr>
      </p:pic>
      <p:pic>
        <p:nvPicPr>
          <p:cNvPr id="205" name="Google Shape;138;p18" descr=""/>
          <p:cNvPicPr/>
          <p:nvPr/>
        </p:nvPicPr>
        <p:blipFill>
          <a:blip r:embed="rId2"/>
          <a:stretch/>
        </p:blipFill>
        <p:spPr>
          <a:xfrm>
            <a:off x="3224520" y="634680"/>
            <a:ext cx="2208600" cy="1478160"/>
          </a:xfrm>
          <a:prstGeom prst="rect">
            <a:avLst/>
          </a:prstGeom>
          <a:ln w="0">
            <a:noFill/>
          </a:ln>
        </p:spPr>
      </p:pic>
      <p:pic>
        <p:nvPicPr>
          <p:cNvPr id="206" name="Google Shape;139;p18" descr=""/>
          <p:cNvPicPr/>
          <p:nvPr/>
        </p:nvPicPr>
        <p:blipFill>
          <a:blip r:embed="rId3"/>
          <a:stretch/>
        </p:blipFill>
        <p:spPr>
          <a:xfrm>
            <a:off x="5521680" y="649800"/>
            <a:ext cx="3475800" cy="1447920"/>
          </a:xfrm>
          <a:prstGeom prst="rect">
            <a:avLst/>
          </a:prstGeom>
          <a:ln w="0">
            <a:noFill/>
          </a:ln>
        </p:spPr>
      </p:pic>
      <p:sp>
        <p:nvSpPr>
          <p:cNvPr id="207" name="Google Shape;140;p18"/>
          <p:cNvSpPr/>
          <p:nvPr/>
        </p:nvSpPr>
        <p:spPr>
          <a:xfrm>
            <a:off x="5183640" y="4568400"/>
            <a:ext cx="425520" cy="414000"/>
          </a:xfrm>
          <a:prstGeom prst="ellipse">
            <a:avLst/>
          </a:prstGeom>
          <a:solidFill>
            <a:srgbClr val="93c47d"/>
          </a:solidFill>
          <a:ln w="9525">
            <a:solidFill>
              <a:srgbClr val="6aa84f"/>
            </a:solidFill>
            <a:round/>
          </a:ln>
        </p:spPr>
        <p:style>
          <a:lnRef idx="0"/>
          <a:fillRef idx="0"/>
          <a:effectRef idx="0"/>
          <a:fontRef idx="minor"/>
        </p:style>
      </p:sp>
      <p:sp>
        <p:nvSpPr>
          <p:cNvPr id="208" name="Google Shape;141;p18"/>
          <p:cNvSpPr/>
          <p:nvPr/>
        </p:nvSpPr>
        <p:spPr>
          <a:xfrm>
            <a:off x="3539160" y="4419360"/>
            <a:ext cx="2728800" cy="711360"/>
          </a:xfrm>
          <a:prstGeom prst="rect">
            <a:avLst/>
          </a:prstGeom>
          <a:noFill/>
          <a:ln w="0">
            <a:noFill/>
          </a:ln>
        </p:spPr>
        <p:style>
          <a:lnRef idx="0"/>
          <a:fillRef idx="0"/>
          <a:effectRef idx="0"/>
          <a:fontRef idx="minor"/>
        </p:style>
        <p:txBody>
          <a:bodyPr lIns="90000" rIns="90000" tIns="91440" bIns="91440" anchor="ctr">
            <a:noAutofit/>
          </a:bodyPr>
          <a:p>
            <a:pPr>
              <a:lnSpc>
                <a:spcPct val="115000"/>
              </a:lnSpc>
              <a:tabLst>
                <a:tab algn="l" pos="0"/>
              </a:tabLst>
            </a:pPr>
            <a:r>
              <a:rPr b="1" lang="en" sz="1400" spc="-1" strike="noStrike">
                <a:solidFill>
                  <a:srgbClr val="000000"/>
                </a:solidFill>
                <a:latin typeface="Arial"/>
                <a:ea typeface="Arial"/>
              </a:rPr>
              <a:t>16% - 23% - 37% - 44% - 63% </a:t>
            </a:r>
            <a:endParaRPr b="0" lang="fr-FR" sz="1400" spc="-1" strike="noStrike">
              <a:latin typeface="Arial"/>
            </a:endParaRPr>
          </a:p>
        </p:txBody>
      </p:sp>
      <p:sp>
        <p:nvSpPr>
          <p:cNvPr id="209" name="Google Shape;142;p18"/>
          <p:cNvSpPr/>
          <p:nvPr/>
        </p:nvSpPr>
        <p:spPr>
          <a:xfrm>
            <a:off x="720360" y="4137480"/>
            <a:ext cx="8206200" cy="374040"/>
          </a:xfrm>
          <a:prstGeom prst="rect">
            <a:avLst/>
          </a:prstGeom>
          <a:noFill/>
          <a:ln w="0">
            <a:noFill/>
          </a:ln>
        </p:spPr>
        <p:style>
          <a:lnRef idx="0"/>
          <a:fillRef idx="0"/>
          <a:effectRef idx="0"/>
          <a:fontRef idx="minor"/>
        </p:style>
        <p:txBody>
          <a:bodyPr lIns="90000" rIns="90000" tIns="91440" bIns="91440" anchor="ctr">
            <a:noAutofit/>
          </a:bodyPr>
          <a:p>
            <a:pPr>
              <a:lnSpc>
                <a:spcPct val="115000"/>
              </a:lnSpc>
              <a:tabLst>
                <a:tab algn="l" pos="0"/>
              </a:tabLst>
            </a:pPr>
            <a:r>
              <a:rPr b="1" lang="en" sz="1400" spc="-1" strike="noStrike">
                <a:solidFill>
                  <a:srgbClr val="cc0000"/>
                </a:solidFill>
                <a:latin typeface="Arial"/>
                <a:ea typeface="Arial"/>
              </a:rPr>
              <a:t>Parmi les personnes qui font des études d’informatique, combien sont des femmes ?</a:t>
            </a:r>
            <a:endParaRPr b="0" lang="fr-FR" sz="1400" spc="-1" strike="noStrike">
              <a:latin typeface="Arial"/>
            </a:endParaRPr>
          </a:p>
        </p:txBody>
      </p:sp>
      <p:sp>
        <p:nvSpPr>
          <p:cNvPr id="210" name="Google Shape;143;p18"/>
          <p:cNvSpPr/>
          <p:nvPr/>
        </p:nvSpPr>
        <p:spPr>
          <a:xfrm>
            <a:off x="720360" y="3793320"/>
            <a:ext cx="7702560" cy="343800"/>
          </a:xfrm>
          <a:prstGeom prst="rect">
            <a:avLst/>
          </a:prstGeom>
          <a:noFill/>
          <a:ln w="0">
            <a:noFill/>
          </a:ln>
        </p:spPr>
        <p:style>
          <a:lnRef idx="0"/>
          <a:fillRef idx="0"/>
          <a:effectRef idx="0"/>
          <a:fontRef idx="minor"/>
        </p:style>
        <p:txBody>
          <a:bodyPr lIns="90000" rIns="90000" tIns="91440" bIns="91440">
            <a:noAutofit/>
          </a:bodyPr>
          <a:p>
            <a:pPr>
              <a:lnSpc>
                <a:spcPct val="115000"/>
              </a:lnSpc>
              <a:tabLst>
                <a:tab algn="l" pos="0"/>
              </a:tabLst>
            </a:pPr>
            <a:r>
              <a:rPr b="1" lang="en" sz="1400" spc="-1" strike="noStrike">
                <a:solidFill>
                  <a:srgbClr val="6aa84f"/>
                </a:solidFill>
                <a:latin typeface="Arial"/>
                <a:ea typeface="Arial"/>
              </a:rPr>
              <a:t>Parmi les personnes qui jouent aux jeux vidéo, combien sont des femmes ?</a:t>
            </a:r>
            <a:r>
              <a:rPr b="0" lang="en" sz="1400" spc="-1" strike="noStrike">
                <a:solidFill>
                  <a:srgbClr val="1a9988"/>
                </a:solidFill>
                <a:latin typeface="Arial"/>
                <a:ea typeface="Arial"/>
              </a:rPr>
              <a:t>	</a:t>
            </a:r>
            <a:endParaRPr b="0" lang="fr-FR" sz="1400" spc="-1" strike="noStrike">
              <a:latin typeface="Arial"/>
            </a:endParaRPr>
          </a:p>
          <a:p>
            <a:pPr>
              <a:lnSpc>
                <a:spcPct val="115000"/>
              </a:lnSpc>
              <a:tabLst>
                <a:tab algn="l" pos="0"/>
              </a:tabLst>
            </a:pPr>
            <a:r>
              <a:rPr b="0" lang="en" sz="1400" spc="-1" strike="noStrike">
                <a:solidFill>
                  <a:srgbClr val="1a9988"/>
                </a:solidFill>
                <a:latin typeface="Arial"/>
                <a:ea typeface="Arial"/>
              </a:rPr>
              <a:t>	</a:t>
            </a:r>
            <a:r>
              <a:rPr b="0" lang="en" sz="1400" spc="-1" strike="noStrike">
                <a:solidFill>
                  <a:srgbClr val="1a9988"/>
                </a:solidFill>
                <a:latin typeface="Arial"/>
                <a:ea typeface="Arial"/>
              </a:rPr>
              <a:t>	</a:t>
            </a:r>
            <a:endParaRPr b="0" lang="fr-FR" sz="1400" spc="-1" strike="noStrike">
              <a:latin typeface="Arial"/>
            </a:endParaRPr>
          </a:p>
          <a:p>
            <a:pPr>
              <a:lnSpc>
                <a:spcPct val="100000"/>
              </a:lnSpc>
              <a:tabLst>
                <a:tab algn="l" pos="0"/>
              </a:tabLst>
            </a:pPr>
            <a:endParaRPr b="0" lang="fr-FR" sz="1400" spc="-1" strike="noStrike">
              <a:latin typeface="Arial"/>
            </a:endParaRPr>
          </a:p>
        </p:txBody>
      </p:sp>
      <p:pic>
        <p:nvPicPr>
          <p:cNvPr id="211" name="Google Shape;144;p18" descr=""/>
          <p:cNvPicPr/>
          <p:nvPr/>
        </p:nvPicPr>
        <p:blipFill>
          <a:blip r:embed="rId4"/>
          <a:stretch/>
        </p:blipFill>
        <p:spPr>
          <a:xfrm>
            <a:off x="153360" y="634680"/>
            <a:ext cx="2982240" cy="1478160"/>
          </a:xfrm>
          <a:prstGeom prst="rect">
            <a:avLst/>
          </a:prstGeom>
          <a:ln w="0">
            <a:noFill/>
          </a:ln>
        </p:spPr>
      </p:pic>
      <p:pic>
        <p:nvPicPr>
          <p:cNvPr id="212" name="Google Shape;145;p18" descr=""/>
          <p:cNvPicPr/>
          <p:nvPr/>
        </p:nvPicPr>
        <p:blipFill>
          <a:blip r:embed="rId5"/>
          <a:srcRect l="8879" t="0" r="25472" b="0"/>
          <a:stretch/>
        </p:blipFill>
        <p:spPr>
          <a:xfrm>
            <a:off x="2547360" y="2334600"/>
            <a:ext cx="3983040" cy="1173600"/>
          </a:xfrm>
          <a:prstGeom prst="rect">
            <a:avLst/>
          </a:prstGeom>
          <a:ln w="0">
            <a:noFill/>
          </a:ln>
        </p:spPr>
      </p:pic>
      <p:pic>
        <p:nvPicPr>
          <p:cNvPr id="213" name="Google Shape;146;p18" descr=""/>
          <p:cNvPicPr/>
          <p:nvPr/>
        </p:nvPicPr>
        <p:blipFill>
          <a:blip r:embed="rId6"/>
          <a:stretch/>
        </p:blipFill>
        <p:spPr>
          <a:xfrm>
            <a:off x="6606000" y="2149200"/>
            <a:ext cx="2391480" cy="1478160"/>
          </a:xfrm>
          <a:prstGeom prst="rect">
            <a:avLst/>
          </a:prstGeom>
          <a:ln w="0">
            <a:noFill/>
          </a:ln>
        </p:spPr>
      </p:pic>
    </p:spTree>
  </p:cSld>
  <mc:AlternateContent>
    <mc:Choice Requires="p14">
      <p:transition spd="slow" p14:dur="2000"/>
    </mc:Choice>
    <mc:Fallback>
      <p:transition spd="slow"/>
    </mc:Fallback>
  </mc:AlternateContent>
  <p:timing>
    <p:tnLst>
      <p:par>
        <p:cTn id="59" dur="indefinite" restart="never" nodeType="tmRoot">
          <p:childTnLst>
            <p:seq>
              <p:cTn id="60" dur="indefinite" nodeType="mainSeq">
                <p:childTnLst>
                  <p:par>
                    <p:cTn id="61" fill="hold">
                      <p:stCondLst>
                        <p:cond delay="indefinite"/>
                      </p:stCondLst>
                      <p:childTnLst>
                        <p:par>
                          <p:cTn id="62" fill="hold">
                            <p:stCondLst>
                              <p:cond delay="0"/>
                            </p:stCondLst>
                            <p:childTnLst>
                              <p:par>
                                <p:cTn id="63" nodeType="clickEffect" fill="hold" presetClass="entr" presetID="1">
                                  <p:stCondLst>
                                    <p:cond delay="0"/>
                                  </p:stCondLst>
                                  <p:childTnLst>
                                    <p:set>
                                      <p:cBhvr>
                                        <p:cTn id="64" dur="1" fill="hold">
                                          <p:stCondLst>
                                            <p:cond delay="0"/>
                                          </p:stCondLst>
                                        </p:cTn>
                                        <p:tgtEl>
                                          <p:spTgt spid="210"/>
                                        </p:tgtEl>
                                        <p:attrNameLst>
                                          <p:attrName>style.visibility</p:attrName>
                                        </p:attrNameLst>
                                      </p:cBhvr>
                                      <p:to>
                                        <p:strVal val="visible"/>
                                      </p:to>
                                    </p:set>
                                  </p:childTnLst>
                                </p:cTn>
                              </p:par>
                              <p:par>
                                <p:cTn id="65" nodeType="withEffect" fill="hold" presetClass="entr" presetID="1">
                                  <p:stCondLst>
                                    <p:cond delay="0"/>
                                  </p:stCondLst>
                                  <p:childTnLst>
                                    <p:set>
                                      <p:cBhvr>
                                        <p:cTn id="66" dur="1" fill="hold">
                                          <p:stCondLst>
                                            <p:cond delay="0"/>
                                          </p:stCondLst>
                                        </p:cTn>
                                        <p:tgtEl>
                                          <p:spTgt spid="20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nodeType="clickEffect" fill="hold" presetClass="entr" presetID="10">
                                  <p:stCondLst>
                                    <p:cond delay="0"/>
                                  </p:stCondLst>
                                  <p:childTnLst>
                                    <p:set>
                                      <p:cBhvr>
                                        <p:cTn id="70" dur="1" fill="hold">
                                          <p:stCondLst>
                                            <p:cond delay="0"/>
                                          </p:stCondLst>
                                        </p:cTn>
                                        <p:tgtEl>
                                          <p:spTgt spid="207"/>
                                        </p:tgtEl>
                                        <p:attrNameLst>
                                          <p:attrName>style.visibility</p:attrName>
                                        </p:attrNameLst>
                                      </p:cBhvr>
                                      <p:to>
                                        <p:strVal val="visible"/>
                                      </p:to>
                                    </p:set>
                                    <p:animEffect filter="fade" transition="in">
                                      <p:cBhvr additive="repl">
                                        <p:cTn id="71" dur="1000"/>
                                        <p:tgtEl>
                                          <p:spTgt spid="207"/>
                                        </p:tgtEl>
                                      </p:cBhvr>
                                    </p:animEffect>
                                  </p:childTnLst>
                                </p:cTn>
                              </p:par>
                            </p:childTnLst>
                          </p:cTn>
                        </p:par>
                      </p:childTnLst>
                    </p:cTn>
                  </p:par>
                  <p:par>
                    <p:cTn id="72" fill="hold">
                      <p:stCondLst>
                        <p:cond delay="indefinite"/>
                      </p:stCondLst>
                      <p:childTnLst>
                        <p:par>
                          <p:cTn id="73" fill="hold">
                            <p:stCondLst>
                              <p:cond delay="0"/>
                            </p:stCondLst>
                            <p:childTnLst>
                              <p:par>
                                <p:cTn id="74" nodeType="clickEffect" fill="hold" presetClass="entr" presetID="1">
                                  <p:stCondLst>
                                    <p:cond delay="0"/>
                                  </p:stCondLst>
                                  <p:childTnLst>
                                    <p:set>
                                      <p:cBhvr>
                                        <p:cTn id="75" dur="1" fill="hold">
                                          <p:stCondLst>
                                            <p:cond delay="0"/>
                                          </p:stCondLst>
                                        </p:cTn>
                                        <p:tgtEl>
                                          <p:spTgt spid="209"/>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nodeType="clickEffect" fill="hold" presetClass="entr" presetID="10">
                                  <p:stCondLst>
                                    <p:cond delay="0"/>
                                  </p:stCondLst>
                                  <p:childTnLst>
                                    <p:set>
                                      <p:cBhvr>
                                        <p:cTn id="79" dur="1" fill="hold">
                                          <p:stCondLst>
                                            <p:cond delay="0"/>
                                          </p:stCondLst>
                                        </p:cTn>
                                        <p:tgtEl>
                                          <p:spTgt spid="203"/>
                                        </p:tgtEl>
                                        <p:attrNameLst>
                                          <p:attrName>style.visibility</p:attrName>
                                        </p:attrNameLst>
                                      </p:cBhvr>
                                      <p:to>
                                        <p:strVal val="visible"/>
                                      </p:to>
                                    </p:set>
                                    <p:animEffect filter="fade" transition="in">
                                      <p:cBhvr additive="repl">
                                        <p:cTn id="80" dur="1000"/>
                                        <p:tgtEl>
                                          <p:spTgt spid="20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4" name="Google Shape;151;p19"/>
          <p:cNvSpPr/>
          <p:nvPr/>
        </p:nvSpPr>
        <p:spPr>
          <a:xfrm>
            <a:off x="729360" y="1322280"/>
            <a:ext cx="7687800" cy="1517760"/>
          </a:xfrm>
          <a:prstGeom prst="rect">
            <a:avLst/>
          </a:prstGeom>
          <a:noFill/>
          <a:ln w="0">
            <a:noFill/>
          </a:ln>
        </p:spPr>
        <p:style>
          <a:lnRef idx="0"/>
          <a:fillRef idx="0"/>
          <a:effectRef idx="0"/>
          <a:fontRef idx="minor"/>
        </p:style>
        <p:txBody>
          <a:bodyPr lIns="90000" rIns="90000" tIns="91440" bIns="91440">
            <a:noAutofit/>
          </a:bodyPr>
          <a:p>
            <a:pPr>
              <a:lnSpc>
                <a:spcPct val="100000"/>
              </a:lnSpc>
              <a:tabLst>
                <a:tab algn="l" pos="0"/>
              </a:tabLst>
            </a:pPr>
            <a:r>
              <a:rPr b="1" lang="en" sz="3600" spc="-1" strike="noStrike">
                <a:solidFill>
                  <a:srgbClr val="ffffff"/>
                </a:solidFill>
                <a:latin typeface="Raleway"/>
                <a:ea typeface="Raleway"/>
              </a:rPr>
              <a:t>2. Qui sont les informaticien.ne.s ?</a:t>
            </a:r>
            <a:endParaRPr b="0" lang="fr-FR" sz="3600" spc="-1" strike="noStrike">
              <a:latin typeface="Arial"/>
            </a:endParaRPr>
          </a:p>
        </p:txBody>
      </p:sp>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5" name="Google Shape;156;p20"/>
          <p:cNvSpPr/>
          <p:nvPr/>
        </p:nvSpPr>
        <p:spPr>
          <a:xfrm>
            <a:off x="75600" y="0"/>
            <a:ext cx="9067680" cy="572040"/>
          </a:xfrm>
          <a:prstGeom prst="rect">
            <a:avLst/>
          </a:prstGeom>
          <a:noFill/>
          <a:ln w="0">
            <a:noFill/>
          </a:ln>
        </p:spPr>
        <p:style>
          <a:lnRef idx="0"/>
          <a:fillRef idx="0"/>
          <a:effectRef idx="0"/>
          <a:fontRef idx="minor"/>
        </p:style>
        <p:txBody>
          <a:bodyPr lIns="90000" rIns="90000" tIns="91440" bIns="91440">
            <a:noAutofit/>
          </a:bodyPr>
          <a:p>
            <a:pPr>
              <a:lnSpc>
                <a:spcPct val="100000"/>
              </a:lnSpc>
              <a:tabLst>
                <a:tab algn="l" pos="0"/>
              </a:tabLst>
            </a:pPr>
            <a:r>
              <a:rPr b="1" lang="en" sz="2600" spc="-1" strike="noStrike">
                <a:solidFill>
                  <a:srgbClr val="1a1a1a"/>
                </a:solidFill>
                <a:latin typeface="Raleway"/>
                <a:ea typeface="Raleway"/>
              </a:rPr>
              <a:t>Est-ce qu’il y a profil type d’informaticien.ne ?</a:t>
            </a:r>
            <a:endParaRPr b="0" lang="fr-FR" sz="2600" spc="-1" strike="noStrike">
              <a:latin typeface="Arial"/>
            </a:endParaRPr>
          </a:p>
        </p:txBody>
      </p:sp>
      <p:pic>
        <p:nvPicPr>
          <p:cNvPr id="216" name="Google Shape;157;p20" descr=""/>
          <p:cNvPicPr/>
          <p:nvPr/>
        </p:nvPicPr>
        <p:blipFill>
          <a:blip r:embed="rId1"/>
          <a:stretch/>
        </p:blipFill>
        <p:spPr>
          <a:xfrm>
            <a:off x="140760" y="997200"/>
            <a:ext cx="3688200" cy="3686040"/>
          </a:xfrm>
          <a:prstGeom prst="rect">
            <a:avLst/>
          </a:prstGeom>
          <a:ln w="0">
            <a:noFill/>
          </a:ln>
        </p:spPr>
      </p:pic>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7" name="Google Shape;162;p21"/>
          <p:cNvSpPr/>
          <p:nvPr/>
        </p:nvSpPr>
        <p:spPr>
          <a:xfrm>
            <a:off x="75600" y="0"/>
            <a:ext cx="9067680" cy="572040"/>
          </a:xfrm>
          <a:prstGeom prst="rect">
            <a:avLst/>
          </a:prstGeom>
          <a:noFill/>
          <a:ln w="0">
            <a:noFill/>
          </a:ln>
        </p:spPr>
        <p:style>
          <a:lnRef idx="0"/>
          <a:fillRef idx="0"/>
          <a:effectRef idx="0"/>
          <a:fontRef idx="minor"/>
        </p:style>
        <p:txBody>
          <a:bodyPr lIns="90000" rIns="90000" tIns="91440" bIns="91440">
            <a:noAutofit/>
          </a:bodyPr>
          <a:p>
            <a:pPr>
              <a:lnSpc>
                <a:spcPct val="100000"/>
              </a:lnSpc>
              <a:tabLst>
                <a:tab algn="l" pos="0"/>
              </a:tabLst>
            </a:pPr>
            <a:r>
              <a:rPr b="1" lang="en" sz="2600" spc="-1" strike="noStrike">
                <a:solidFill>
                  <a:srgbClr val="1a1a1a"/>
                </a:solidFill>
                <a:latin typeface="Raleway"/>
                <a:ea typeface="Raleway"/>
              </a:rPr>
              <a:t>Est-ce qu’il y a profil type d’informaticien.ne ?</a:t>
            </a:r>
            <a:endParaRPr b="0" lang="fr-FR" sz="2600" spc="-1" strike="noStrike">
              <a:latin typeface="Arial"/>
            </a:endParaRPr>
          </a:p>
        </p:txBody>
      </p:sp>
      <p:pic>
        <p:nvPicPr>
          <p:cNvPr id="218" name="Google Shape;163;p21" descr=""/>
          <p:cNvPicPr/>
          <p:nvPr/>
        </p:nvPicPr>
        <p:blipFill>
          <a:blip r:embed="rId1"/>
          <a:stretch/>
        </p:blipFill>
        <p:spPr>
          <a:xfrm>
            <a:off x="140760" y="997200"/>
            <a:ext cx="3688200" cy="3686040"/>
          </a:xfrm>
          <a:prstGeom prst="rect">
            <a:avLst/>
          </a:prstGeom>
          <a:ln w="0">
            <a:noFill/>
          </a:ln>
        </p:spPr>
      </p:pic>
      <p:pic>
        <p:nvPicPr>
          <p:cNvPr id="219" name="Google Shape;164;p21" descr=""/>
          <p:cNvPicPr/>
          <p:nvPr/>
        </p:nvPicPr>
        <p:blipFill>
          <a:blip r:embed="rId2"/>
          <a:stretch/>
        </p:blipFill>
        <p:spPr>
          <a:xfrm>
            <a:off x="6556320" y="700920"/>
            <a:ext cx="677880" cy="927720"/>
          </a:xfrm>
          <a:prstGeom prst="rect">
            <a:avLst/>
          </a:prstGeom>
          <a:ln w="0">
            <a:noFill/>
          </a:ln>
        </p:spPr>
      </p:pic>
      <p:pic>
        <p:nvPicPr>
          <p:cNvPr id="220" name="Google Shape;165;p21" descr=""/>
          <p:cNvPicPr/>
          <p:nvPr/>
        </p:nvPicPr>
        <p:blipFill>
          <a:blip r:embed="rId3"/>
          <a:stretch/>
        </p:blipFill>
        <p:spPr>
          <a:xfrm>
            <a:off x="7223400" y="4037400"/>
            <a:ext cx="890640" cy="891000"/>
          </a:xfrm>
          <a:prstGeom prst="rect">
            <a:avLst/>
          </a:prstGeom>
          <a:ln w="0">
            <a:noFill/>
          </a:ln>
        </p:spPr>
      </p:pic>
      <p:pic>
        <p:nvPicPr>
          <p:cNvPr id="221" name="Google Shape;166;p21" descr=""/>
          <p:cNvPicPr/>
          <p:nvPr/>
        </p:nvPicPr>
        <p:blipFill>
          <a:blip r:embed="rId4"/>
          <a:srcRect l="0" t="2327" r="0" b="2347"/>
          <a:stretch/>
        </p:blipFill>
        <p:spPr>
          <a:xfrm>
            <a:off x="4157640" y="748440"/>
            <a:ext cx="850320" cy="880200"/>
          </a:xfrm>
          <a:prstGeom prst="rect">
            <a:avLst/>
          </a:prstGeom>
          <a:ln w="0">
            <a:noFill/>
          </a:ln>
        </p:spPr>
      </p:pic>
      <p:pic>
        <p:nvPicPr>
          <p:cNvPr id="222" name="Google Shape;167;p21" descr=""/>
          <p:cNvPicPr/>
          <p:nvPr/>
        </p:nvPicPr>
        <p:blipFill>
          <a:blip r:embed="rId5"/>
          <a:stretch/>
        </p:blipFill>
        <p:spPr>
          <a:xfrm>
            <a:off x="8155080" y="707040"/>
            <a:ext cx="774000" cy="921600"/>
          </a:xfrm>
          <a:prstGeom prst="rect">
            <a:avLst/>
          </a:prstGeom>
          <a:ln w="0">
            <a:noFill/>
          </a:ln>
        </p:spPr>
      </p:pic>
      <p:pic>
        <p:nvPicPr>
          <p:cNvPr id="223" name="Google Shape;168;p21" descr=""/>
          <p:cNvPicPr/>
          <p:nvPr/>
        </p:nvPicPr>
        <p:blipFill>
          <a:blip r:embed="rId6"/>
          <a:stretch/>
        </p:blipFill>
        <p:spPr>
          <a:xfrm>
            <a:off x="5707800" y="700920"/>
            <a:ext cx="816840" cy="927720"/>
          </a:xfrm>
          <a:prstGeom prst="rect">
            <a:avLst/>
          </a:prstGeom>
          <a:ln w="0">
            <a:noFill/>
          </a:ln>
        </p:spPr>
      </p:pic>
      <p:pic>
        <p:nvPicPr>
          <p:cNvPr id="224" name="Google Shape;169;p21" descr=""/>
          <p:cNvPicPr/>
          <p:nvPr/>
        </p:nvPicPr>
        <p:blipFill>
          <a:blip r:embed="rId7"/>
          <a:stretch/>
        </p:blipFill>
        <p:spPr>
          <a:xfrm>
            <a:off x="7296480" y="707040"/>
            <a:ext cx="744120" cy="921600"/>
          </a:xfrm>
          <a:prstGeom prst="rect">
            <a:avLst/>
          </a:prstGeom>
          <a:ln w="0">
            <a:noFill/>
          </a:ln>
        </p:spPr>
      </p:pic>
      <p:pic>
        <p:nvPicPr>
          <p:cNvPr id="225" name="Google Shape;170;p21" descr=""/>
          <p:cNvPicPr/>
          <p:nvPr/>
        </p:nvPicPr>
        <p:blipFill>
          <a:blip r:embed="rId8"/>
          <a:stretch/>
        </p:blipFill>
        <p:spPr>
          <a:xfrm>
            <a:off x="8305920" y="4094280"/>
            <a:ext cx="710640" cy="880200"/>
          </a:xfrm>
          <a:prstGeom prst="rect">
            <a:avLst/>
          </a:prstGeom>
          <a:ln w="0">
            <a:noFill/>
          </a:ln>
        </p:spPr>
      </p:pic>
      <p:pic>
        <p:nvPicPr>
          <p:cNvPr id="226" name="Google Shape;171;p21" descr=""/>
          <p:cNvPicPr/>
          <p:nvPr/>
        </p:nvPicPr>
        <p:blipFill>
          <a:blip r:embed="rId9"/>
          <a:srcRect l="33154" t="0" r="18435" b="0"/>
          <a:stretch/>
        </p:blipFill>
        <p:spPr>
          <a:xfrm>
            <a:off x="5046120" y="737640"/>
            <a:ext cx="623520" cy="891000"/>
          </a:xfrm>
          <a:prstGeom prst="rect">
            <a:avLst/>
          </a:prstGeom>
          <a:ln w="0">
            <a:noFill/>
          </a:ln>
        </p:spPr>
      </p:pic>
      <p:pic>
        <p:nvPicPr>
          <p:cNvPr id="227" name="Google Shape;172;p21" descr=""/>
          <p:cNvPicPr/>
          <p:nvPr/>
        </p:nvPicPr>
        <p:blipFill>
          <a:blip r:embed="rId10"/>
          <a:stretch/>
        </p:blipFill>
        <p:spPr>
          <a:xfrm>
            <a:off x="6310800" y="4037400"/>
            <a:ext cx="720720" cy="966240"/>
          </a:xfrm>
          <a:prstGeom prst="rect">
            <a:avLst/>
          </a:prstGeom>
          <a:ln w="0">
            <a:noFill/>
          </a:ln>
        </p:spPr>
      </p:pic>
      <p:pic>
        <p:nvPicPr>
          <p:cNvPr id="228" name="Google Shape;173;p21" descr=""/>
          <p:cNvPicPr/>
          <p:nvPr/>
        </p:nvPicPr>
        <p:blipFill>
          <a:blip r:embed="rId11"/>
          <a:srcRect l="0" t="0" r="11241" b="0"/>
          <a:stretch/>
        </p:blipFill>
        <p:spPr>
          <a:xfrm>
            <a:off x="5491440" y="4021560"/>
            <a:ext cx="789840" cy="1020240"/>
          </a:xfrm>
          <a:prstGeom prst="rect">
            <a:avLst/>
          </a:prstGeom>
          <a:ln w="0">
            <a:noFill/>
          </a:ln>
        </p:spPr>
      </p:pic>
      <p:pic>
        <p:nvPicPr>
          <p:cNvPr id="229" name="Google Shape;174;p21" descr=""/>
          <p:cNvPicPr/>
          <p:nvPr/>
        </p:nvPicPr>
        <p:blipFill>
          <a:blip r:embed="rId12"/>
          <a:stretch/>
        </p:blipFill>
        <p:spPr>
          <a:xfrm>
            <a:off x="3992040" y="1813680"/>
            <a:ext cx="764280" cy="974160"/>
          </a:xfrm>
          <a:prstGeom prst="rect">
            <a:avLst/>
          </a:prstGeom>
          <a:ln w="0">
            <a:noFill/>
          </a:ln>
        </p:spPr>
      </p:pic>
      <p:pic>
        <p:nvPicPr>
          <p:cNvPr id="230" name="Google Shape;175;p21" descr=""/>
          <p:cNvPicPr/>
          <p:nvPr/>
        </p:nvPicPr>
        <p:blipFill>
          <a:blip r:embed="rId13"/>
          <a:srcRect l="19842" t="0" r="24361" b="0"/>
          <a:stretch/>
        </p:blipFill>
        <p:spPr>
          <a:xfrm>
            <a:off x="4843440" y="1805760"/>
            <a:ext cx="764280" cy="982080"/>
          </a:xfrm>
          <a:prstGeom prst="rect">
            <a:avLst/>
          </a:prstGeom>
          <a:ln w="0">
            <a:noFill/>
          </a:ln>
        </p:spPr>
      </p:pic>
      <p:pic>
        <p:nvPicPr>
          <p:cNvPr id="231" name="Google Shape;176;p21" descr=""/>
          <p:cNvPicPr/>
          <p:nvPr/>
        </p:nvPicPr>
        <p:blipFill>
          <a:blip r:embed="rId14"/>
          <a:stretch/>
        </p:blipFill>
        <p:spPr>
          <a:xfrm>
            <a:off x="6388920" y="1821600"/>
            <a:ext cx="896760" cy="966240"/>
          </a:xfrm>
          <a:prstGeom prst="rect">
            <a:avLst/>
          </a:prstGeom>
          <a:ln w="0">
            <a:noFill/>
          </a:ln>
        </p:spPr>
      </p:pic>
      <p:pic>
        <p:nvPicPr>
          <p:cNvPr id="232" name="Google Shape;177;p21" descr=""/>
          <p:cNvPicPr/>
          <p:nvPr/>
        </p:nvPicPr>
        <p:blipFill>
          <a:blip r:embed="rId15"/>
          <a:srcRect l="16717" t="0" r="15281" b="0"/>
          <a:stretch/>
        </p:blipFill>
        <p:spPr>
          <a:xfrm>
            <a:off x="8305920" y="1799280"/>
            <a:ext cx="831600" cy="988560"/>
          </a:xfrm>
          <a:prstGeom prst="rect">
            <a:avLst/>
          </a:prstGeom>
          <a:ln w="0">
            <a:noFill/>
          </a:ln>
        </p:spPr>
      </p:pic>
      <p:pic>
        <p:nvPicPr>
          <p:cNvPr id="233" name="Google Shape;178;p21" descr=""/>
          <p:cNvPicPr/>
          <p:nvPr/>
        </p:nvPicPr>
        <p:blipFill>
          <a:blip r:embed="rId16"/>
          <a:stretch/>
        </p:blipFill>
        <p:spPr>
          <a:xfrm>
            <a:off x="5692680" y="1798200"/>
            <a:ext cx="611280" cy="989640"/>
          </a:xfrm>
          <a:prstGeom prst="rect">
            <a:avLst/>
          </a:prstGeom>
          <a:ln w="0">
            <a:noFill/>
          </a:ln>
        </p:spPr>
      </p:pic>
      <p:pic>
        <p:nvPicPr>
          <p:cNvPr id="234" name="Google Shape;179;p21" descr=""/>
          <p:cNvPicPr/>
          <p:nvPr/>
        </p:nvPicPr>
        <p:blipFill>
          <a:blip r:embed="rId17"/>
          <a:srcRect l="23380" t="2633" r="23380" b="9125"/>
          <a:stretch/>
        </p:blipFill>
        <p:spPr>
          <a:xfrm>
            <a:off x="7380000" y="1783080"/>
            <a:ext cx="831600" cy="989640"/>
          </a:xfrm>
          <a:prstGeom prst="rect">
            <a:avLst/>
          </a:prstGeom>
          <a:ln w="0">
            <a:noFill/>
          </a:ln>
        </p:spPr>
      </p:pic>
      <p:pic>
        <p:nvPicPr>
          <p:cNvPr id="235" name="Google Shape;180;p21" descr=""/>
          <p:cNvPicPr/>
          <p:nvPr/>
        </p:nvPicPr>
        <p:blipFill>
          <a:blip r:embed="rId18"/>
          <a:srcRect l="0" t="0" r="0" b="27237"/>
          <a:stretch/>
        </p:blipFill>
        <p:spPr>
          <a:xfrm>
            <a:off x="4078080" y="4078080"/>
            <a:ext cx="591480" cy="912600"/>
          </a:xfrm>
          <a:prstGeom prst="rect">
            <a:avLst/>
          </a:prstGeom>
          <a:ln w="0">
            <a:noFill/>
          </a:ln>
        </p:spPr>
      </p:pic>
      <p:pic>
        <p:nvPicPr>
          <p:cNvPr id="236" name="Google Shape;181;p21" descr=""/>
          <p:cNvPicPr/>
          <p:nvPr/>
        </p:nvPicPr>
        <p:blipFill>
          <a:blip r:embed="rId19"/>
          <a:stretch/>
        </p:blipFill>
        <p:spPr>
          <a:xfrm>
            <a:off x="4727160" y="4100040"/>
            <a:ext cx="651960" cy="799200"/>
          </a:xfrm>
          <a:prstGeom prst="rect">
            <a:avLst/>
          </a:prstGeom>
          <a:ln w="0">
            <a:noFill/>
          </a:ln>
        </p:spPr>
      </p:pic>
      <p:pic>
        <p:nvPicPr>
          <p:cNvPr id="237" name="Google Shape;182;p21" descr=""/>
          <p:cNvPicPr/>
          <p:nvPr/>
        </p:nvPicPr>
        <p:blipFill>
          <a:blip r:embed="rId20"/>
          <a:stretch/>
        </p:blipFill>
        <p:spPr>
          <a:xfrm>
            <a:off x="6162480" y="2993400"/>
            <a:ext cx="726480" cy="933480"/>
          </a:xfrm>
          <a:prstGeom prst="rect">
            <a:avLst/>
          </a:prstGeom>
          <a:ln w="0">
            <a:noFill/>
          </a:ln>
        </p:spPr>
      </p:pic>
      <p:pic>
        <p:nvPicPr>
          <p:cNvPr id="238" name="Google Shape;183;p21" descr=""/>
          <p:cNvPicPr/>
          <p:nvPr/>
        </p:nvPicPr>
        <p:blipFill>
          <a:blip r:embed="rId21"/>
          <a:srcRect l="63521" t="0" r="0" b="0"/>
          <a:stretch/>
        </p:blipFill>
        <p:spPr>
          <a:xfrm>
            <a:off x="4841280" y="2961000"/>
            <a:ext cx="570960" cy="966240"/>
          </a:xfrm>
          <a:prstGeom prst="rect">
            <a:avLst/>
          </a:prstGeom>
          <a:ln w="0">
            <a:noFill/>
          </a:ln>
        </p:spPr>
      </p:pic>
      <p:pic>
        <p:nvPicPr>
          <p:cNvPr id="239" name="Google Shape;184;p21" descr=""/>
          <p:cNvPicPr/>
          <p:nvPr/>
        </p:nvPicPr>
        <p:blipFill>
          <a:blip r:embed="rId22"/>
          <a:stretch/>
        </p:blipFill>
        <p:spPr>
          <a:xfrm>
            <a:off x="3943800" y="3122640"/>
            <a:ext cx="782640" cy="804600"/>
          </a:xfrm>
          <a:prstGeom prst="rect">
            <a:avLst/>
          </a:prstGeom>
          <a:ln w="0">
            <a:noFill/>
          </a:ln>
        </p:spPr>
      </p:pic>
      <p:pic>
        <p:nvPicPr>
          <p:cNvPr id="240" name="Google Shape;185;p21" descr=""/>
          <p:cNvPicPr/>
          <p:nvPr/>
        </p:nvPicPr>
        <p:blipFill>
          <a:blip r:embed="rId23"/>
          <a:stretch/>
        </p:blipFill>
        <p:spPr>
          <a:xfrm>
            <a:off x="5491440" y="3014280"/>
            <a:ext cx="591480" cy="912600"/>
          </a:xfrm>
          <a:prstGeom prst="rect">
            <a:avLst/>
          </a:prstGeom>
          <a:ln w="0">
            <a:noFill/>
          </a:ln>
        </p:spPr>
      </p:pic>
      <p:pic>
        <p:nvPicPr>
          <p:cNvPr id="241" name="Google Shape;186;p21" descr=""/>
          <p:cNvPicPr/>
          <p:nvPr/>
        </p:nvPicPr>
        <p:blipFill>
          <a:blip r:embed="rId24"/>
          <a:stretch/>
        </p:blipFill>
        <p:spPr>
          <a:xfrm>
            <a:off x="6966720" y="3014280"/>
            <a:ext cx="847080" cy="912600"/>
          </a:xfrm>
          <a:prstGeom prst="rect">
            <a:avLst/>
          </a:prstGeom>
          <a:ln w="0">
            <a:noFill/>
          </a:ln>
        </p:spPr>
      </p:pic>
      <p:pic>
        <p:nvPicPr>
          <p:cNvPr id="242" name="Google Shape;187;p21" descr=""/>
          <p:cNvPicPr/>
          <p:nvPr/>
        </p:nvPicPr>
        <p:blipFill>
          <a:blip r:embed="rId25"/>
          <a:srcRect l="19828" t="0" r="23365" b="0"/>
          <a:stretch/>
        </p:blipFill>
        <p:spPr>
          <a:xfrm>
            <a:off x="7838640" y="3033360"/>
            <a:ext cx="949680" cy="893880"/>
          </a:xfrm>
          <a:prstGeom prst="rect">
            <a:avLst/>
          </a:prstGeom>
          <a:ln w="0">
            <a:noFill/>
          </a:ln>
        </p:spPr>
      </p:pic>
    </p:spTree>
  </p:cSld>
  <mc:AlternateContent>
    <mc:Choice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21</TotalTime>
  <Application>LibreOffice/7.1.7.2$Linux_X86_64 LibreOffice_project/10$Build-2</Application>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dc:description/>
  <dc:language>fr-FR</dc:language>
  <cp:lastModifiedBy/>
  <dcterms:modified xsi:type="dcterms:W3CDTF">2021-11-10T16:03:15Z</dcterms:modified>
  <cp:revision>9</cp:revision>
  <dc:subject/>
  <dc:title/>
</cp:coreProperties>
</file>

<file path=docProps/custom.xml><?xml version="1.0" encoding="utf-8"?>
<Properties xmlns="http://schemas.openxmlformats.org/officeDocument/2006/custom-properties" xmlns:vt="http://schemas.openxmlformats.org/officeDocument/2006/docPropsVTypes"/>
</file>